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73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6858000" cx="12192000"/>
  <p:notesSz cx="6858000" cy="9144000"/>
  <p:embeddedFontLst>
    <p:embeddedFont>
      <p:font typeface="Josefin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gvSmc1SSJLIMlB2H6rWxacmuz3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font" Target="fonts/JosefinSans-bold.fntdata"/><Relationship Id="rId25" Type="http://schemas.openxmlformats.org/officeDocument/2006/relationships/font" Target="fonts/JosefinSans-regular.fntdata"/><Relationship Id="rId28" Type="http://schemas.openxmlformats.org/officeDocument/2006/relationships/font" Target="fonts/JosefinSans-boldItalic.fntdata"/><Relationship Id="rId27" Type="http://schemas.openxmlformats.org/officeDocument/2006/relationships/font" Target="fonts/JosefinSans-italic.fntdata"/><Relationship Id="rId29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3e0a22a0fae_0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7" name="Google Shape;897;g3e0a22a0fae_0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3ea2647b9bd_0_3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095" name="Google Shape;1095;g3ea2647b9bd_0_3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3ea2647b9bd_0_4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117" name="Google Shape;1117;g3ea2647b9bd_0_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3ea2647b9bd_0_4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136" name="Google Shape;1136;g3ea2647b9bd_0_4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3ea2647b9bd_0_4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151" name="Google Shape;1151;g3ea2647b9bd_0_4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5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3ea2647b9bd_0_4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167" name="Google Shape;1167;g3ea2647b9bd_0_4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3ea2647b9bd_0_49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184" name="Google Shape;1184;g3ea2647b9bd_0_4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3ea2647b9bd_0_5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202" name="Google Shape;1202;g3ea2647b9bd_0_5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3ea2647b9bd_0_5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222" name="Google Shape;1222;g3ea2647b9bd_0_5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3ea2647b9bd_0_6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3" name="Google Shape;1243;g3ea2647b9bd_0_6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3ea2647b9bd_0_5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7" name="Google Shape;1257;g3ea2647b9bd_0_5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Biodiversité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et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pêche artisanale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au cœur des modes de vie et de consommation de nombreuses communautés (source nutritionnelle, revenus, etc.)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•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Pressions globales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(changement climatique, demande en ressources naturelles croissante, intensification des usages)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menacent les écosystèmes et les sociétés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humaines qui en dépendent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•Renforcer la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résilience sociale et environnementale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grâce à un ambitieux travail de recherche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collaborative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, et à soutenir une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future génération de chercheurs et d’acteurs 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pour la région</a:t>
            </a:r>
            <a:endParaRPr b="1" sz="10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US" sz="10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APPUYER LES TRANSFORMATIONS AVEC LA RECHERCHE SCIENTIFIQUE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•Identifier des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solutions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garantissant la conservation de la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biodiversité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et une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pêche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juste et durable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•Comment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améliorer 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gouvernance 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des systèmes de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pêche 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?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•Proposer des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outils de gestion spatialisée</a:t>
            </a:r>
            <a:endParaRPr sz="600"/>
          </a:p>
        </p:txBody>
      </p:sp>
      <p:sp>
        <p:nvSpPr>
          <p:cNvPr id="921" name="Google Shape;92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3ea2647b9bd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0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OBJECTIFS :</a:t>
            </a:r>
            <a:endParaRPr b="1" sz="10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Définir et mettre en œuvre un environnement numérique interdisciplinaire sur les systèmes socio-écologiques côtiers et marins du sud-ouest de l’Océan Indien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•Comment mieux exploiter les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connaissances 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acquises et promouvoir de nouvelles connaissances ?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•Comment mieux organiser le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partage des données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pour favoriser les connaissances et l’action ?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rPr lang="en-US" sz="1000">
                <a:latin typeface="Arial"/>
                <a:ea typeface="Arial"/>
                <a:cs typeface="Arial"/>
                <a:sym typeface="Arial"/>
              </a:rPr>
              <a:t>•Comment garantir que les parties prenantes de BRIDGES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s’approprient 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les 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données 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et les</a:t>
            </a:r>
            <a:r>
              <a:rPr b="1" lang="en-US" sz="1000">
                <a:latin typeface="Arial"/>
                <a:ea typeface="Arial"/>
                <a:cs typeface="Arial"/>
                <a:sym typeface="Arial"/>
              </a:rPr>
              <a:t> services</a:t>
            </a:r>
            <a:r>
              <a:rPr lang="en-US" sz="1000">
                <a:latin typeface="Arial"/>
                <a:ea typeface="Arial"/>
                <a:cs typeface="Arial"/>
                <a:sym typeface="Arial"/>
              </a:rPr>
              <a:t> ?</a:t>
            </a:r>
            <a:endParaRPr sz="600"/>
          </a:p>
        </p:txBody>
      </p:sp>
      <p:sp>
        <p:nvSpPr>
          <p:cNvPr id="949" name="Google Shape;949;g3ea2647b9bd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3ea2647b9bd_0_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968" name="Google Shape;968;g3ea2647b9bd_0_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6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g3ea2647b9bd_0_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988" name="Google Shape;988;g3ea2647b9bd_0_2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3ea2647b9bd_0_2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017" name="Google Shape;1017;g3ea2647b9bd_0_2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3ea2647b9bd_0_3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047" name="Google Shape;1047;g3ea2647b9bd_0_3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3ea2647b9bd_0_3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063" name="Google Shape;1063;g3ea2647b9bd_0_3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3ea2647b9bd_0_3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100"/>
              <a:buNone/>
            </a:pPr>
            <a:r>
              <a:t/>
            </a:r>
            <a:endParaRPr sz="1000"/>
          </a:p>
        </p:txBody>
      </p:sp>
      <p:sp>
        <p:nvSpPr>
          <p:cNvPr id="1079" name="Google Shape;1079;g3ea2647b9bd_0_3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2.png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3.png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0.png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9.png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3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4_Custom Layout">
  <p:cSld name="84_Custom Layou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3e0b236ec7c_3_6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" name="Google Shape;17;g3e0b236ec7c_3_6"/>
          <p:cNvSpPr txBox="1"/>
          <p:nvPr>
            <p:ph type="title"/>
          </p:nvPr>
        </p:nvSpPr>
        <p:spPr>
          <a:xfrm>
            <a:off x="2797630" y="1302657"/>
            <a:ext cx="6596742" cy="18977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Josefin Sans"/>
              <a:buNone/>
              <a:defRPr b="1" i="0" sz="60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e0b236ec7c_3_79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g3e0b236ec7c_3_79"/>
          <p:cNvSpPr txBox="1"/>
          <p:nvPr>
            <p:ph idx="1" type="body"/>
          </p:nvPr>
        </p:nvSpPr>
        <p:spPr>
          <a:xfrm rot="5400000">
            <a:off x="4073652" y="-882396"/>
            <a:ext cx="4050792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5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5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5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5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5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91" name="Google Shape;91;g3e0b236ec7c_3_7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3e0b236ec7c_3_79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g3e0b236ec7c_3_79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41" name="Google Shape;541;p45"/>
          <p:cNvSpPr/>
          <p:nvPr>
            <p:ph idx="2" type="pic"/>
          </p:nvPr>
        </p:nvSpPr>
        <p:spPr>
          <a:xfrm>
            <a:off x="0" y="0"/>
            <a:ext cx="44451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2" name="Google Shape;542;p45"/>
          <p:cNvSpPr/>
          <p:nvPr>
            <p:ph idx="3" type="pic"/>
          </p:nvPr>
        </p:nvSpPr>
        <p:spPr>
          <a:xfrm>
            <a:off x="4445000" y="3429000"/>
            <a:ext cx="77469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3" name="Google Shape;543;p45"/>
          <p:cNvSpPr txBox="1"/>
          <p:nvPr>
            <p:ph type="title"/>
          </p:nvPr>
        </p:nvSpPr>
        <p:spPr>
          <a:xfrm>
            <a:off x="2901949" y="4166954"/>
            <a:ext cx="4241700" cy="17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4" name="Google Shape;544;p4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6"/>
          <p:cNvSpPr/>
          <p:nvPr>
            <p:ph idx="2" type="pic"/>
          </p:nvPr>
        </p:nvSpPr>
        <p:spPr>
          <a:xfrm>
            <a:off x="5473700" y="4622800"/>
            <a:ext cx="6718200" cy="223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7" name="Google Shape;547;p46"/>
          <p:cNvSpPr/>
          <p:nvPr>
            <p:ph idx="3" type="pic"/>
          </p:nvPr>
        </p:nvSpPr>
        <p:spPr>
          <a:xfrm>
            <a:off x="5473700" y="0"/>
            <a:ext cx="6718200" cy="223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8" name="Google Shape;548;p46"/>
          <p:cNvSpPr/>
          <p:nvPr>
            <p:ph idx="4" type="pic"/>
          </p:nvPr>
        </p:nvSpPr>
        <p:spPr>
          <a:xfrm>
            <a:off x="5473700" y="2235200"/>
            <a:ext cx="6718200" cy="2387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49" name="Google Shape;549;p46"/>
          <p:cNvSpPr/>
          <p:nvPr/>
        </p:nvSpPr>
        <p:spPr>
          <a:xfrm>
            <a:off x="0" y="0"/>
            <a:ext cx="5473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50" name="Google Shape;550;p46"/>
          <p:cNvSpPr txBox="1"/>
          <p:nvPr>
            <p:ph type="title"/>
          </p:nvPr>
        </p:nvSpPr>
        <p:spPr>
          <a:xfrm>
            <a:off x="1665512" y="2809421"/>
            <a:ext cx="4241700" cy="17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1" name="Google Shape;551;p4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_Custom Layout">
  <p:cSld name="41_Custom Layout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7"/>
          <p:cNvSpPr/>
          <p:nvPr/>
        </p:nvSpPr>
        <p:spPr>
          <a:xfrm>
            <a:off x="3327400" y="0"/>
            <a:ext cx="55371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54" name="Google Shape;554;p47"/>
          <p:cNvSpPr/>
          <p:nvPr>
            <p:ph idx="2" type="pic"/>
          </p:nvPr>
        </p:nvSpPr>
        <p:spPr>
          <a:xfrm>
            <a:off x="8864600" y="0"/>
            <a:ext cx="33273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5" name="Google Shape;555;p47"/>
          <p:cNvSpPr/>
          <p:nvPr>
            <p:ph idx="3" type="pic"/>
          </p:nvPr>
        </p:nvSpPr>
        <p:spPr>
          <a:xfrm>
            <a:off x="8864600" y="3429000"/>
            <a:ext cx="33273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6" name="Google Shape;556;p47"/>
          <p:cNvSpPr/>
          <p:nvPr>
            <p:ph idx="4" type="pic"/>
          </p:nvPr>
        </p:nvSpPr>
        <p:spPr>
          <a:xfrm>
            <a:off x="0" y="0"/>
            <a:ext cx="33273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7" name="Google Shape;557;p47"/>
          <p:cNvSpPr/>
          <p:nvPr>
            <p:ph idx="5" type="pic"/>
          </p:nvPr>
        </p:nvSpPr>
        <p:spPr>
          <a:xfrm>
            <a:off x="0" y="3429000"/>
            <a:ext cx="33273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58" name="Google Shape;558;p47"/>
          <p:cNvSpPr txBox="1"/>
          <p:nvPr>
            <p:ph type="title"/>
          </p:nvPr>
        </p:nvSpPr>
        <p:spPr>
          <a:xfrm>
            <a:off x="3975100" y="1944454"/>
            <a:ext cx="4241700" cy="14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9" name="Google Shape;559;p4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8"/>
          <p:cNvSpPr txBox="1"/>
          <p:nvPr>
            <p:ph type="title"/>
          </p:nvPr>
        </p:nvSpPr>
        <p:spPr>
          <a:xfrm>
            <a:off x="1665512" y="4310742"/>
            <a:ext cx="3581400" cy="161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2" name="Google Shape;562;p48"/>
          <p:cNvSpPr/>
          <p:nvPr>
            <p:ph idx="2" type="pic"/>
          </p:nvPr>
        </p:nvSpPr>
        <p:spPr>
          <a:xfrm>
            <a:off x="5835830" y="1069158"/>
            <a:ext cx="5139600" cy="471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3" name="Google Shape;563;p4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9"/>
          <p:cNvSpPr/>
          <p:nvPr>
            <p:ph idx="2" type="pic"/>
          </p:nvPr>
        </p:nvSpPr>
        <p:spPr>
          <a:xfrm>
            <a:off x="0" y="0"/>
            <a:ext cx="60453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6" name="Google Shape;566;p49"/>
          <p:cNvSpPr txBox="1"/>
          <p:nvPr>
            <p:ph type="title"/>
          </p:nvPr>
        </p:nvSpPr>
        <p:spPr>
          <a:xfrm>
            <a:off x="833046" y="4166954"/>
            <a:ext cx="4241700" cy="17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49"/>
          <p:cNvSpPr/>
          <p:nvPr>
            <p:ph idx="3" type="pic"/>
          </p:nvPr>
        </p:nvSpPr>
        <p:spPr>
          <a:xfrm>
            <a:off x="6045200" y="3429000"/>
            <a:ext cx="61467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68" name="Google Shape;568;p4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71" name="Google Shape;571;p50"/>
          <p:cNvSpPr/>
          <p:nvPr/>
        </p:nvSpPr>
        <p:spPr>
          <a:xfrm>
            <a:off x="965200" y="1079500"/>
            <a:ext cx="3962400" cy="5778600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72" name="Google Shape;572;p50"/>
          <p:cNvSpPr txBox="1"/>
          <p:nvPr>
            <p:ph type="title"/>
          </p:nvPr>
        </p:nvSpPr>
        <p:spPr>
          <a:xfrm>
            <a:off x="5588000" y="1680029"/>
            <a:ext cx="4152900" cy="15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p5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_Custom Layout">
  <p:cSld name="42_Custom Layout"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1"/>
          <p:cNvSpPr/>
          <p:nvPr/>
        </p:nvSpPr>
        <p:spPr>
          <a:xfrm>
            <a:off x="9550400" y="0"/>
            <a:ext cx="2641500" cy="6858000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76" name="Google Shape;576;p51"/>
          <p:cNvSpPr/>
          <p:nvPr/>
        </p:nvSpPr>
        <p:spPr>
          <a:xfrm>
            <a:off x="250371" y="228600"/>
            <a:ext cx="11691300" cy="640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77" name="Google Shape;577;p51"/>
          <p:cNvSpPr txBox="1"/>
          <p:nvPr>
            <p:ph type="title"/>
          </p:nvPr>
        </p:nvSpPr>
        <p:spPr>
          <a:xfrm>
            <a:off x="1536700" y="2374900"/>
            <a:ext cx="3733800" cy="19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8" name="Google Shape;578;p5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52"/>
          <p:cNvSpPr/>
          <p:nvPr>
            <p:ph idx="2" type="pic"/>
          </p:nvPr>
        </p:nvSpPr>
        <p:spPr>
          <a:xfrm>
            <a:off x="1" y="0"/>
            <a:ext cx="60633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1" name="Google Shape;581;p52"/>
          <p:cNvSpPr/>
          <p:nvPr>
            <p:ph idx="3" type="pic"/>
          </p:nvPr>
        </p:nvSpPr>
        <p:spPr>
          <a:xfrm>
            <a:off x="7086600" y="1730829"/>
            <a:ext cx="4147500" cy="2721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2" name="Google Shape;582;p52"/>
          <p:cNvSpPr txBox="1"/>
          <p:nvPr>
            <p:ph type="title"/>
          </p:nvPr>
        </p:nvSpPr>
        <p:spPr>
          <a:xfrm>
            <a:off x="7696200" y="4780165"/>
            <a:ext cx="4321500" cy="10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Josefin Sans"/>
              <a:buNone/>
              <a:defRPr b="1" i="0" sz="33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3" name="Google Shape;583;p5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3"/>
          <p:cNvSpPr/>
          <p:nvPr/>
        </p:nvSpPr>
        <p:spPr>
          <a:xfrm>
            <a:off x="6041570" y="0"/>
            <a:ext cx="6150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86" name="Google Shape;586;p53"/>
          <p:cNvSpPr/>
          <p:nvPr>
            <p:ph idx="2" type="pic"/>
          </p:nvPr>
        </p:nvSpPr>
        <p:spPr>
          <a:xfrm>
            <a:off x="1338943" y="1197429"/>
            <a:ext cx="3385500" cy="446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87" name="Google Shape;587;p53"/>
          <p:cNvSpPr txBox="1"/>
          <p:nvPr>
            <p:ph type="title"/>
          </p:nvPr>
        </p:nvSpPr>
        <p:spPr>
          <a:xfrm>
            <a:off x="6959600" y="1404798"/>
            <a:ext cx="4152900" cy="15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8" name="Google Shape;588;p5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_Custom Layout">
  <p:cSld name="43_Custom Layout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4"/>
          <p:cNvSpPr/>
          <p:nvPr/>
        </p:nvSpPr>
        <p:spPr>
          <a:xfrm>
            <a:off x="6413500" y="289560"/>
            <a:ext cx="5502600" cy="6279000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91" name="Google Shape;591;p54"/>
          <p:cNvSpPr/>
          <p:nvPr/>
        </p:nvSpPr>
        <p:spPr>
          <a:xfrm>
            <a:off x="0" y="0"/>
            <a:ext cx="6112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92" name="Google Shape;592;p54"/>
          <p:cNvSpPr txBox="1"/>
          <p:nvPr>
            <p:ph type="title"/>
          </p:nvPr>
        </p:nvSpPr>
        <p:spPr>
          <a:xfrm>
            <a:off x="1057380" y="2047631"/>
            <a:ext cx="3997500" cy="30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p5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e0b236ec7c_3_85"/>
          <p:cNvSpPr txBox="1"/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g3e0b236ec7c_3_85"/>
          <p:cNvSpPr txBox="1"/>
          <p:nvPr>
            <p:ph idx="1" type="body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5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5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5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5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5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97" name="Google Shape;97;g3e0b236ec7c_3_85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3e0b236ec7c_3_85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g3e0b236ec7c_3_85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5"/>
          <p:cNvSpPr/>
          <p:nvPr>
            <p:ph idx="2" type="pic"/>
          </p:nvPr>
        </p:nvSpPr>
        <p:spPr>
          <a:xfrm>
            <a:off x="915924" y="3575538"/>
            <a:ext cx="2919000" cy="328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96" name="Google Shape;596;p55"/>
          <p:cNvSpPr txBox="1"/>
          <p:nvPr>
            <p:ph type="title"/>
          </p:nvPr>
        </p:nvSpPr>
        <p:spPr>
          <a:xfrm>
            <a:off x="915924" y="1852245"/>
            <a:ext cx="30657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p55"/>
          <p:cNvSpPr/>
          <p:nvPr>
            <p:ph idx="3" type="pic"/>
          </p:nvPr>
        </p:nvSpPr>
        <p:spPr>
          <a:xfrm>
            <a:off x="5029201" y="1"/>
            <a:ext cx="2661000" cy="304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98" name="Google Shape;598;p55"/>
          <p:cNvSpPr/>
          <p:nvPr>
            <p:ph idx="4" type="pic"/>
          </p:nvPr>
        </p:nvSpPr>
        <p:spPr>
          <a:xfrm>
            <a:off x="8884569" y="3048001"/>
            <a:ext cx="2391600" cy="289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99" name="Google Shape;599;p5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6"/>
          <p:cNvSpPr/>
          <p:nvPr>
            <p:ph idx="2" type="pic"/>
          </p:nvPr>
        </p:nvSpPr>
        <p:spPr>
          <a:xfrm>
            <a:off x="915924" y="3575538"/>
            <a:ext cx="3845100" cy="3282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02" name="Google Shape;602;p56"/>
          <p:cNvSpPr txBox="1"/>
          <p:nvPr>
            <p:ph type="title"/>
          </p:nvPr>
        </p:nvSpPr>
        <p:spPr>
          <a:xfrm>
            <a:off x="915924" y="1688121"/>
            <a:ext cx="3845100" cy="14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3" name="Google Shape;603;p56"/>
          <p:cNvSpPr/>
          <p:nvPr>
            <p:ph idx="3" type="pic"/>
          </p:nvPr>
        </p:nvSpPr>
        <p:spPr>
          <a:xfrm>
            <a:off x="6293768" y="1"/>
            <a:ext cx="4982400" cy="2942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04" name="Google Shape;604;p5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7"/>
          <p:cNvSpPr/>
          <p:nvPr/>
        </p:nvSpPr>
        <p:spPr>
          <a:xfrm>
            <a:off x="0" y="0"/>
            <a:ext cx="10750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07" name="Google Shape;607;p57"/>
          <p:cNvSpPr/>
          <p:nvPr>
            <p:ph idx="2" type="pic"/>
          </p:nvPr>
        </p:nvSpPr>
        <p:spPr>
          <a:xfrm>
            <a:off x="1312991" y="1050333"/>
            <a:ext cx="3845100" cy="4757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08" name="Google Shape;608;p57"/>
          <p:cNvSpPr txBox="1"/>
          <p:nvPr>
            <p:ph type="title"/>
          </p:nvPr>
        </p:nvSpPr>
        <p:spPr>
          <a:xfrm>
            <a:off x="6025666" y="1057311"/>
            <a:ext cx="2498400" cy="25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9" name="Google Shape;609;p57"/>
          <p:cNvSpPr/>
          <p:nvPr/>
        </p:nvSpPr>
        <p:spPr>
          <a:xfrm>
            <a:off x="10750062" y="0"/>
            <a:ext cx="1441800" cy="6858000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10" name="Google Shape;610;p5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8"/>
          <p:cNvSpPr/>
          <p:nvPr/>
        </p:nvSpPr>
        <p:spPr>
          <a:xfrm>
            <a:off x="0" y="3446584"/>
            <a:ext cx="12192000" cy="3411300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13" name="Google Shape;613;p58"/>
          <p:cNvSpPr/>
          <p:nvPr/>
        </p:nvSpPr>
        <p:spPr>
          <a:xfrm>
            <a:off x="250371" y="228600"/>
            <a:ext cx="11691300" cy="640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14" name="Google Shape;614;p58"/>
          <p:cNvSpPr txBox="1"/>
          <p:nvPr>
            <p:ph type="title"/>
          </p:nvPr>
        </p:nvSpPr>
        <p:spPr>
          <a:xfrm>
            <a:off x="7763330" y="2473210"/>
            <a:ext cx="2726100" cy="21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p5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59"/>
          <p:cNvSpPr/>
          <p:nvPr>
            <p:ph idx="2" type="pic"/>
          </p:nvPr>
        </p:nvSpPr>
        <p:spPr>
          <a:xfrm>
            <a:off x="230124" y="228600"/>
            <a:ext cx="11731800" cy="640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18" name="Google Shape;618;p59"/>
          <p:cNvSpPr/>
          <p:nvPr>
            <p:ph idx="3" type="pic"/>
          </p:nvPr>
        </p:nvSpPr>
        <p:spPr>
          <a:xfrm>
            <a:off x="2598188" y="2286000"/>
            <a:ext cx="2759400" cy="3200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19" name="Google Shape;619;p59"/>
          <p:cNvSpPr txBox="1"/>
          <p:nvPr>
            <p:ph type="title"/>
          </p:nvPr>
        </p:nvSpPr>
        <p:spPr>
          <a:xfrm>
            <a:off x="3220914" y="1031633"/>
            <a:ext cx="57501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5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0"/>
          <p:cNvSpPr/>
          <p:nvPr>
            <p:ph idx="2" type="pic"/>
          </p:nvPr>
        </p:nvSpPr>
        <p:spPr>
          <a:xfrm>
            <a:off x="4837176" y="914400"/>
            <a:ext cx="3015300" cy="3679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3" name="Google Shape;623;p60"/>
          <p:cNvSpPr/>
          <p:nvPr>
            <p:ph idx="3" type="pic"/>
          </p:nvPr>
        </p:nvSpPr>
        <p:spPr>
          <a:xfrm>
            <a:off x="8260733" y="914400"/>
            <a:ext cx="3015300" cy="3679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4" name="Google Shape;624;p60"/>
          <p:cNvSpPr txBox="1"/>
          <p:nvPr>
            <p:ph type="title"/>
          </p:nvPr>
        </p:nvSpPr>
        <p:spPr>
          <a:xfrm>
            <a:off x="838199" y="1792515"/>
            <a:ext cx="4778700" cy="14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5" name="Google Shape;625;p6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61"/>
          <p:cNvSpPr/>
          <p:nvPr/>
        </p:nvSpPr>
        <p:spPr>
          <a:xfrm>
            <a:off x="0" y="0"/>
            <a:ext cx="2057400" cy="6858000"/>
          </a:xfrm>
          <a:prstGeom prst="rect">
            <a:avLst/>
          </a:prstGeom>
          <a:solidFill>
            <a:srgbClr val="B6E2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28" name="Google Shape;628;p61"/>
          <p:cNvSpPr/>
          <p:nvPr>
            <p:ph idx="2" type="pic"/>
          </p:nvPr>
        </p:nvSpPr>
        <p:spPr>
          <a:xfrm>
            <a:off x="915924" y="1197429"/>
            <a:ext cx="3385500" cy="446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29" name="Google Shape;629;p61"/>
          <p:cNvSpPr txBox="1"/>
          <p:nvPr>
            <p:ph type="title"/>
          </p:nvPr>
        </p:nvSpPr>
        <p:spPr>
          <a:xfrm>
            <a:off x="5397500" y="4384707"/>
            <a:ext cx="3670200" cy="14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6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Custom Layout">
  <p:cSld name="29_Custom Layout"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2"/>
          <p:cNvSpPr/>
          <p:nvPr/>
        </p:nvSpPr>
        <p:spPr>
          <a:xfrm>
            <a:off x="0" y="0"/>
            <a:ext cx="12192000" cy="3411300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33" name="Google Shape;633;p62"/>
          <p:cNvSpPr/>
          <p:nvPr/>
        </p:nvSpPr>
        <p:spPr>
          <a:xfrm>
            <a:off x="250371" y="228600"/>
            <a:ext cx="11691300" cy="640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34" name="Google Shape;634;p62"/>
          <p:cNvSpPr/>
          <p:nvPr>
            <p:ph idx="2" type="pic"/>
          </p:nvPr>
        </p:nvSpPr>
        <p:spPr>
          <a:xfrm>
            <a:off x="4166506" y="1155701"/>
            <a:ext cx="3224100" cy="4546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35" name="Google Shape;635;p62"/>
          <p:cNvSpPr txBox="1"/>
          <p:nvPr>
            <p:ph type="title"/>
          </p:nvPr>
        </p:nvSpPr>
        <p:spPr>
          <a:xfrm>
            <a:off x="1372715" y="2873273"/>
            <a:ext cx="3997500" cy="11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6" name="Google Shape;636;p6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Custom Layout">
  <p:cSld name="30_Custom Layout"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63"/>
          <p:cNvSpPr/>
          <p:nvPr/>
        </p:nvSpPr>
        <p:spPr>
          <a:xfrm>
            <a:off x="6184900" y="0"/>
            <a:ext cx="6007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39" name="Google Shape;639;p63"/>
          <p:cNvSpPr/>
          <p:nvPr>
            <p:ph idx="2" type="pic"/>
          </p:nvPr>
        </p:nvSpPr>
        <p:spPr>
          <a:xfrm>
            <a:off x="0" y="0"/>
            <a:ext cx="6184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0" name="Google Shape;640;p63"/>
          <p:cNvSpPr/>
          <p:nvPr/>
        </p:nvSpPr>
        <p:spPr>
          <a:xfrm>
            <a:off x="6184900" y="4876800"/>
            <a:ext cx="6007200" cy="1981200"/>
          </a:xfrm>
          <a:prstGeom prst="rect">
            <a:avLst/>
          </a:prstGeom>
          <a:solidFill>
            <a:srgbClr val="B6E2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41" name="Google Shape;641;p63"/>
          <p:cNvSpPr txBox="1"/>
          <p:nvPr>
            <p:ph type="title"/>
          </p:nvPr>
        </p:nvSpPr>
        <p:spPr>
          <a:xfrm>
            <a:off x="6985000" y="1285907"/>
            <a:ext cx="3670200" cy="14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2" name="Google Shape;642;p6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Custom Layout">
  <p:cSld name="27_Custom Layout"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4"/>
          <p:cNvSpPr/>
          <p:nvPr>
            <p:ph idx="2" type="pic"/>
          </p:nvPr>
        </p:nvSpPr>
        <p:spPr>
          <a:xfrm>
            <a:off x="5272313" y="1455057"/>
            <a:ext cx="3135000" cy="3962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5" name="Google Shape;645;p64"/>
          <p:cNvSpPr/>
          <p:nvPr>
            <p:ph idx="3" type="pic"/>
          </p:nvPr>
        </p:nvSpPr>
        <p:spPr>
          <a:xfrm>
            <a:off x="8732157" y="0"/>
            <a:ext cx="2253300" cy="2806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6" name="Google Shape;646;p64"/>
          <p:cNvSpPr/>
          <p:nvPr>
            <p:ph idx="4" type="pic"/>
          </p:nvPr>
        </p:nvSpPr>
        <p:spPr>
          <a:xfrm>
            <a:off x="9753600" y="3149599"/>
            <a:ext cx="2438400" cy="3156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47" name="Google Shape;647;p64"/>
          <p:cNvSpPr txBox="1"/>
          <p:nvPr>
            <p:ph type="title"/>
          </p:nvPr>
        </p:nvSpPr>
        <p:spPr>
          <a:xfrm>
            <a:off x="1427284" y="1455057"/>
            <a:ext cx="3520200" cy="19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8" name="Google Shape;648;p6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Custom Layout">
  <p:cSld name="39_Custom Layou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e0b236ec7c_3_91"/>
          <p:cNvSpPr/>
          <p:nvPr>
            <p:ph idx="2" type="pic"/>
          </p:nvPr>
        </p:nvSpPr>
        <p:spPr>
          <a:xfrm>
            <a:off x="230124" y="228600"/>
            <a:ext cx="11731752" cy="640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2" name="Google Shape;102;g3e0b236ec7c_3_91"/>
          <p:cNvSpPr txBox="1"/>
          <p:nvPr>
            <p:ph type="title"/>
          </p:nvPr>
        </p:nvSpPr>
        <p:spPr>
          <a:xfrm>
            <a:off x="2095500" y="2603500"/>
            <a:ext cx="3797300" cy="22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Custom Layout">
  <p:cSld name="28_Custom Layout"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5"/>
          <p:cNvSpPr/>
          <p:nvPr>
            <p:ph idx="2" type="pic"/>
          </p:nvPr>
        </p:nvSpPr>
        <p:spPr>
          <a:xfrm>
            <a:off x="967013" y="2298702"/>
            <a:ext cx="3224100" cy="229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1" name="Google Shape;651;p65"/>
          <p:cNvSpPr/>
          <p:nvPr>
            <p:ph idx="3" type="pic"/>
          </p:nvPr>
        </p:nvSpPr>
        <p:spPr>
          <a:xfrm>
            <a:off x="4484007" y="2298702"/>
            <a:ext cx="3224100" cy="229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2" name="Google Shape;652;p65"/>
          <p:cNvSpPr/>
          <p:nvPr>
            <p:ph idx="4" type="pic"/>
          </p:nvPr>
        </p:nvSpPr>
        <p:spPr>
          <a:xfrm>
            <a:off x="8001001" y="2298701"/>
            <a:ext cx="3224100" cy="229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3" name="Google Shape;653;p65"/>
          <p:cNvSpPr txBox="1"/>
          <p:nvPr>
            <p:ph type="title"/>
          </p:nvPr>
        </p:nvSpPr>
        <p:spPr>
          <a:xfrm>
            <a:off x="2177143" y="1121229"/>
            <a:ext cx="78378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4" name="Google Shape;654;p6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Custom Layout">
  <p:cSld name="31_Custom Layout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66"/>
          <p:cNvSpPr/>
          <p:nvPr>
            <p:ph idx="2" type="pic"/>
          </p:nvPr>
        </p:nvSpPr>
        <p:spPr>
          <a:xfrm>
            <a:off x="915923" y="3514968"/>
            <a:ext cx="4755600" cy="242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7" name="Google Shape;657;p66"/>
          <p:cNvSpPr txBox="1"/>
          <p:nvPr>
            <p:ph type="title"/>
          </p:nvPr>
        </p:nvSpPr>
        <p:spPr>
          <a:xfrm>
            <a:off x="2022231" y="1534745"/>
            <a:ext cx="3642000" cy="13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8" name="Google Shape;658;p66"/>
          <p:cNvSpPr/>
          <p:nvPr>
            <p:ph idx="3" type="pic"/>
          </p:nvPr>
        </p:nvSpPr>
        <p:spPr>
          <a:xfrm>
            <a:off x="6520543" y="914400"/>
            <a:ext cx="4755600" cy="2428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59" name="Google Shape;659;p6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Custom Layout">
  <p:cSld name="34_Custom Layout"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67"/>
          <p:cNvSpPr/>
          <p:nvPr/>
        </p:nvSpPr>
        <p:spPr>
          <a:xfrm>
            <a:off x="0" y="0"/>
            <a:ext cx="39117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62" name="Google Shape;662;p67"/>
          <p:cNvSpPr/>
          <p:nvPr>
            <p:ph idx="2" type="pic"/>
          </p:nvPr>
        </p:nvSpPr>
        <p:spPr>
          <a:xfrm>
            <a:off x="3911600" y="0"/>
            <a:ext cx="82803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63" name="Google Shape;663;p67"/>
          <p:cNvSpPr txBox="1"/>
          <p:nvPr>
            <p:ph type="title"/>
          </p:nvPr>
        </p:nvSpPr>
        <p:spPr>
          <a:xfrm>
            <a:off x="837436" y="2506328"/>
            <a:ext cx="2540100" cy="18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4" name="Google Shape;664;p6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Custom Layout">
  <p:cSld name="35_Custom Layout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68"/>
          <p:cNvSpPr/>
          <p:nvPr/>
        </p:nvSpPr>
        <p:spPr>
          <a:xfrm>
            <a:off x="0" y="0"/>
            <a:ext cx="57405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67" name="Google Shape;667;p68"/>
          <p:cNvSpPr/>
          <p:nvPr>
            <p:ph idx="2" type="pic"/>
          </p:nvPr>
        </p:nvSpPr>
        <p:spPr>
          <a:xfrm>
            <a:off x="5740400" y="0"/>
            <a:ext cx="64515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68" name="Google Shape;668;p68"/>
          <p:cNvSpPr/>
          <p:nvPr>
            <p:ph idx="3" type="pic"/>
          </p:nvPr>
        </p:nvSpPr>
        <p:spPr>
          <a:xfrm>
            <a:off x="1466850" y="1631950"/>
            <a:ext cx="2806800" cy="2806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69" name="Google Shape;669;p68"/>
          <p:cNvSpPr txBox="1"/>
          <p:nvPr>
            <p:ph type="title"/>
          </p:nvPr>
        </p:nvSpPr>
        <p:spPr>
          <a:xfrm>
            <a:off x="871416" y="4765573"/>
            <a:ext cx="3997500" cy="11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0" name="Google Shape;670;p6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_Custom Layout">
  <p:cSld name="47_Custom Layout"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69"/>
          <p:cNvSpPr/>
          <p:nvPr/>
        </p:nvSpPr>
        <p:spPr>
          <a:xfrm>
            <a:off x="0" y="-9072"/>
            <a:ext cx="12192000" cy="686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73" name="Google Shape;673;p69"/>
          <p:cNvSpPr/>
          <p:nvPr>
            <p:ph idx="2" type="pic"/>
          </p:nvPr>
        </p:nvSpPr>
        <p:spPr>
          <a:xfrm>
            <a:off x="7886700" y="0"/>
            <a:ext cx="3517800" cy="4368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74" name="Google Shape;674;p69"/>
          <p:cNvSpPr txBox="1"/>
          <p:nvPr>
            <p:ph type="title"/>
          </p:nvPr>
        </p:nvSpPr>
        <p:spPr>
          <a:xfrm>
            <a:off x="1880715" y="1696986"/>
            <a:ext cx="2894400" cy="21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5" name="Google Shape;675;p6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Custom Layout">
  <p:cSld name="32_Custom Layout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70"/>
          <p:cNvSpPr txBox="1"/>
          <p:nvPr>
            <p:ph type="title"/>
          </p:nvPr>
        </p:nvSpPr>
        <p:spPr>
          <a:xfrm>
            <a:off x="850608" y="1941144"/>
            <a:ext cx="3286500" cy="17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8" name="Google Shape;678;p70"/>
          <p:cNvSpPr/>
          <p:nvPr>
            <p:ph idx="2" type="pic"/>
          </p:nvPr>
        </p:nvSpPr>
        <p:spPr>
          <a:xfrm>
            <a:off x="5370577" y="914400"/>
            <a:ext cx="5905500" cy="502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79" name="Google Shape;679;p7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Custom Layout">
  <p:cSld name="33_Custom Layout"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71"/>
          <p:cNvSpPr/>
          <p:nvPr>
            <p:ph idx="2" type="pic"/>
          </p:nvPr>
        </p:nvSpPr>
        <p:spPr>
          <a:xfrm>
            <a:off x="7315200" y="0"/>
            <a:ext cx="2870100" cy="2921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82" name="Google Shape;682;p71"/>
          <p:cNvSpPr/>
          <p:nvPr>
            <p:ph idx="3" type="pic"/>
          </p:nvPr>
        </p:nvSpPr>
        <p:spPr>
          <a:xfrm>
            <a:off x="1574800" y="2921000"/>
            <a:ext cx="4864200" cy="2857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83" name="Google Shape;683;p71"/>
          <p:cNvSpPr/>
          <p:nvPr>
            <p:ph idx="4" type="pic"/>
          </p:nvPr>
        </p:nvSpPr>
        <p:spPr>
          <a:xfrm>
            <a:off x="8178800" y="5054600"/>
            <a:ext cx="4013100" cy="180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84" name="Google Shape;684;p71"/>
          <p:cNvSpPr txBox="1"/>
          <p:nvPr>
            <p:ph type="title"/>
          </p:nvPr>
        </p:nvSpPr>
        <p:spPr>
          <a:xfrm>
            <a:off x="7315200" y="3535972"/>
            <a:ext cx="3467100" cy="17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5" name="Google Shape;685;p7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Custom Layout">
  <p:cSld name="36_Custom Layout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72"/>
          <p:cNvSpPr/>
          <p:nvPr>
            <p:ph idx="2" type="pic"/>
          </p:nvPr>
        </p:nvSpPr>
        <p:spPr>
          <a:xfrm>
            <a:off x="915924" y="1"/>
            <a:ext cx="10360200" cy="196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88" name="Google Shape;688;p72"/>
          <p:cNvSpPr txBox="1"/>
          <p:nvPr>
            <p:ph type="title"/>
          </p:nvPr>
        </p:nvSpPr>
        <p:spPr>
          <a:xfrm>
            <a:off x="839722" y="2717799"/>
            <a:ext cx="3578400" cy="17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9" name="Google Shape;689;p72"/>
          <p:cNvSpPr/>
          <p:nvPr>
            <p:ph idx="3" type="pic"/>
          </p:nvPr>
        </p:nvSpPr>
        <p:spPr>
          <a:xfrm>
            <a:off x="915924" y="4889499"/>
            <a:ext cx="10360200" cy="196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90" name="Google Shape;690;p7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5_Custom Layout">
  <p:cSld name="45_Custom Layout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3"/>
          <p:cNvSpPr/>
          <p:nvPr/>
        </p:nvSpPr>
        <p:spPr>
          <a:xfrm>
            <a:off x="0" y="-9072"/>
            <a:ext cx="12192000" cy="686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93" name="Google Shape;693;p73"/>
          <p:cNvSpPr/>
          <p:nvPr>
            <p:ph idx="2" type="pic"/>
          </p:nvPr>
        </p:nvSpPr>
        <p:spPr>
          <a:xfrm>
            <a:off x="0" y="0"/>
            <a:ext cx="29337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694" name="Google Shape;694;p73"/>
          <p:cNvSpPr txBox="1"/>
          <p:nvPr>
            <p:ph type="title"/>
          </p:nvPr>
        </p:nvSpPr>
        <p:spPr>
          <a:xfrm>
            <a:off x="3851032" y="1244601"/>
            <a:ext cx="2994300" cy="18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7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1_Custom Layout">
  <p:cSld name="81_Custom Layout"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74"/>
          <p:cNvSpPr/>
          <p:nvPr/>
        </p:nvSpPr>
        <p:spPr>
          <a:xfrm>
            <a:off x="5803900" y="-9072"/>
            <a:ext cx="6388200" cy="6867000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98" name="Google Shape;698;p74"/>
          <p:cNvSpPr/>
          <p:nvPr>
            <p:ph idx="2" type="pic"/>
          </p:nvPr>
        </p:nvSpPr>
        <p:spPr>
          <a:xfrm>
            <a:off x="6715582" y="1146632"/>
            <a:ext cx="4564800" cy="45648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699" name="Google Shape;699;p74"/>
          <p:cNvSpPr txBox="1"/>
          <p:nvPr>
            <p:ph type="title"/>
          </p:nvPr>
        </p:nvSpPr>
        <p:spPr>
          <a:xfrm>
            <a:off x="850608" y="1941144"/>
            <a:ext cx="3286500" cy="17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0" name="Google Shape;700;p7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e0b236ec7c_3_9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5" name="Google Shape;105;g3e0b236ec7c_3_94"/>
          <p:cNvSpPr/>
          <p:nvPr>
            <p:ph idx="2" type="pic"/>
          </p:nvPr>
        </p:nvSpPr>
        <p:spPr>
          <a:xfrm>
            <a:off x="4027713" y="0"/>
            <a:ext cx="6017988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06" name="Google Shape;106;g3e0b236ec7c_3_94"/>
          <p:cNvSpPr txBox="1"/>
          <p:nvPr>
            <p:ph type="title"/>
          </p:nvPr>
        </p:nvSpPr>
        <p:spPr>
          <a:xfrm>
            <a:off x="1665512" y="2809420"/>
            <a:ext cx="4278088" cy="1239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_Custom Layout">
  <p:cSld name="48_Custom Layout"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5"/>
          <p:cNvSpPr/>
          <p:nvPr/>
        </p:nvSpPr>
        <p:spPr>
          <a:xfrm>
            <a:off x="0" y="-9073"/>
            <a:ext cx="12192000" cy="686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03" name="Google Shape;703;p75"/>
          <p:cNvSpPr/>
          <p:nvPr>
            <p:ph idx="2" type="pic"/>
          </p:nvPr>
        </p:nvSpPr>
        <p:spPr>
          <a:xfrm>
            <a:off x="4343400" y="1799768"/>
            <a:ext cx="6286500" cy="3267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4" name="Google Shape;704;p75"/>
          <p:cNvSpPr/>
          <p:nvPr>
            <p:ph idx="3" type="pic"/>
          </p:nvPr>
        </p:nvSpPr>
        <p:spPr>
          <a:xfrm>
            <a:off x="4343400" y="-1467766"/>
            <a:ext cx="6286500" cy="3267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5" name="Google Shape;705;p75"/>
          <p:cNvSpPr txBox="1"/>
          <p:nvPr>
            <p:ph type="title"/>
          </p:nvPr>
        </p:nvSpPr>
        <p:spPr>
          <a:xfrm>
            <a:off x="849993" y="2824386"/>
            <a:ext cx="42609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75"/>
          <p:cNvSpPr/>
          <p:nvPr>
            <p:ph idx="4" type="pic"/>
          </p:nvPr>
        </p:nvSpPr>
        <p:spPr>
          <a:xfrm>
            <a:off x="4343400" y="5067302"/>
            <a:ext cx="6286500" cy="3267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07" name="Google Shape;707;p7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Custom Layout">
  <p:cSld name="38_Custom Layout"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76"/>
          <p:cNvSpPr txBox="1"/>
          <p:nvPr>
            <p:ph type="title"/>
          </p:nvPr>
        </p:nvSpPr>
        <p:spPr>
          <a:xfrm>
            <a:off x="2489200" y="828432"/>
            <a:ext cx="72135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0" name="Google Shape;710;p76"/>
          <p:cNvSpPr/>
          <p:nvPr>
            <p:ph idx="2" type="pic"/>
          </p:nvPr>
        </p:nvSpPr>
        <p:spPr>
          <a:xfrm>
            <a:off x="4638675" y="1765300"/>
            <a:ext cx="2914800" cy="2914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11" name="Google Shape;711;p76"/>
          <p:cNvSpPr/>
          <p:nvPr>
            <p:ph idx="3" type="pic"/>
          </p:nvPr>
        </p:nvSpPr>
        <p:spPr>
          <a:xfrm>
            <a:off x="1843088" y="2603500"/>
            <a:ext cx="2076600" cy="207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12" name="Google Shape;712;p76"/>
          <p:cNvSpPr/>
          <p:nvPr>
            <p:ph idx="4" type="pic"/>
          </p:nvPr>
        </p:nvSpPr>
        <p:spPr>
          <a:xfrm>
            <a:off x="8272462" y="2603500"/>
            <a:ext cx="2076600" cy="207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13" name="Google Shape;713;p7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6_Custom Layout">
  <p:cSld name="96_Custom Layout"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77"/>
          <p:cNvSpPr txBox="1"/>
          <p:nvPr>
            <p:ph type="title"/>
          </p:nvPr>
        </p:nvSpPr>
        <p:spPr>
          <a:xfrm>
            <a:off x="850608" y="1941144"/>
            <a:ext cx="4521600" cy="1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6" name="Google Shape;716;p77"/>
          <p:cNvSpPr/>
          <p:nvPr>
            <p:ph idx="2" type="pic"/>
          </p:nvPr>
        </p:nvSpPr>
        <p:spPr>
          <a:xfrm>
            <a:off x="8034079" y="685800"/>
            <a:ext cx="4158000" cy="5486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17" name="Google Shape;717;p7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7_Custom Layout">
  <p:cSld name="97_Custom Layout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8"/>
          <p:cNvSpPr/>
          <p:nvPr>
            <p:ph idx="2" type="pic"/>
          </p:nvPr>
        </p:nvSpPr>
        <p:spPr>
          <a:xfrm>
            <a:off x="0" y="685800"/>
            <a:ext cx="4158000" cy="5486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20" name="Google Shape;720;p78"/>
          <p:cNvSpPr txBox="1"/>
          <p:nvPr>
            <p:ph type="title"/>
          </p:nvPr>
        </p:nvSpPr>
        <p:spPr>
          <a:xfrm>
            <a:off x="5232108" y="1941144"/>
            <a:ext cx="3286500" cy="17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7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8_Custom Layout">
  <p:cSld name="98_Custom Layout"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79"/>
          <p:cNvSpPr/>
          <p:nvPr>
            <p:ph idx="2" type="pic"/>
          </p:nvPr>
        </p:nvSpPr>
        <p:spPr>
          <a:xfrm>
            <a:off x="5259784" y="886845"/>
            <a:ext cx="1520100" cy="1520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24" name="Google Shape;724;p79"/>
          <p:cNvSpPr/>
          <p:nvPr>
            <p:ph idx="3" type="pic"/>
          </p:nvPr>
        </p:nvSpPr>
        <p:spPr>
          <a:xfrm>
            <a:off x="5259784" y="2664448"/>
            <a:ext cx="1520100" cy="1520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25" name="Google Shape;725;p79"/>
          <p:cNvSpPr/>
          <p:nvPr>
            <p:ph idx="4" type="pic"/>
          </p:nvPr>
        </p:nvSpPr>
        <p:spPr>
          <a:xfrm>
            <a:off x="5208984" y="4442051"/>
            <a:ext cx="1520100" cy="1520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26" name="Google Shape;726;p79"/>
          <p:cNvSpPr/>
          <p:nvPr>
            <p:ph idx="5" type="pic"/>
          </p:nvPr>
        </p:nvSpPr>
        <p:spPr>
          <a:xfrm>
            <a:off x="0" y="0"/>
            <a:ext cx="44322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27" name="Google Shape;727;p79"/>
          <p:cNvSpPr txBox="1"/>
          <p:nvPr>
            <p:ph type="title"/>
          </p:nvPr>
        </p:nvSpPr>
        <p:spPr>
          <a:xfrm>
            <a:off x="850608" y="2464636"/>
            <a:ext cx="2819700" cy="19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8" name="Google Shape;728;p7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1_Custom Layout">
  <p:cSld name="101_Custom Layout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80"/>
          <p:cNvSpPr/>
          <p:nvPr/>
        </p:nvSpPr>
        <p:spPr>
          <a:xfrm>
            <a:off x="0" y="-9073"/>
            <a:ext cx="12192000" cy="686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31" name="Google Shape;731;p80"/>
          <p:cNvSpPr txBox="1"/>
          <p:nvPr>
            <p:ph type="title"/>
          </p:nvPr>
        </p:nvSpPr>
        <p:spPr>
          <a:xfrm>
            <a:off x="2489200" y="828432"/>
            <a:ext cx="72135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2" name="Google Shape;732;p80"/>
          <p:cNvSpPr/>
          <p:nvPr>
            <p:ph idx="2" type="pic"/>
          </p:nvPr>
        </p:nvSpPr>
        <p:spPr>
          <a:xfrm>
            <a:off x="0" y="2133600"/>
            <a:ext cx="3048000" cy="374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33" name="Google Shape;733;p80"/>
          <p:cNvSpPr/>
          <p:nvPr>
            <p:ph idx="3" type="pic"/>
          </p:nvPr>
        </p:nvSpPr>
        <p:spPr>
          <a:xfrm>
            <a:off x="3047999" y="2133600"/>
            <a:ext cx="3048000" cy="374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34" name="Google Shape;734;p80"/>
          <p:cNvSpPr/>
          <p:nvPr>
            <p:ph idx="4" type="pic"/>
          </p:nvPr>
        </p:nvSpPr>
        <p:spPr>
          <a:xfrm>
            <a:off x="6095999" y="2133600"/>
            <a:ext cx="3048000" cy="374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35" name="Google Shape;735;p80"/>
          <p:cNvSpPr/>
          <p:nvPr>
            <p:ph idx="5" type="pic"/>
          </p:nvPr>
        </p:nvSpPr>
        <p:spPr>
          <a:xfrm>
            <a:off x="9144001" y="2133600"/>
            <a:ext cx="3048000" cy="374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36" name="Google Shape;736;p8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0_Custom Layout">
  <p:cSld name="100_Custom Layout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81"/>
          <p:cNvSpPr/>
          <p:nvPr/>
        </p:nvSpPr>
        <p:spPr>
          <a:xfrm>
            <a:off x="0" y="-9073"/>
            <a:ext cx="12192000" cy="686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39" name="Google Shape;739;p81"/>
          <p:cNvSpPr/>
          <p:nvPr/>
        </p:nvSpPr>
        <p:spPr>
          <a:xfrm>
            <a:off x="2806700" y="913106"/>
            <a:ext cx="9385200" cy="5022600"/>
          </a:xfrm>
          <a:prstGeom prst="rect">
            <a:avLst/>
          </a:prstGeom>
          <a:solidFill>
            <a:srgbClr val="B6E2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40" name="Google Shape;740;p81"/>
          <p:cNvSpPr txBox="1"/>
          <p:nvPr>
            <p:ph type="title"/>
          </p:nvPr>
        </p:nvSpPr>
        <p:spPr>
          <a:xfrm>
            <a:off x="850608" y="2438400"/>
            <a:ext cx="3353100" cy="19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1" name="Google Shape;741;p81"/>
          <p:cNvSpPr/>
          <p:nvPr>
            <p:ph idx="2" type="pic"/>
          </p:nvPr>
        </p:nvSpPr>
        <p:spPr>
          <a:xfrm>
            <a:off x="4395892" y="1610745"/>
            <a:ext cx="3617700" cy="3617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42" name="Google Shape;742;p8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6_Custom Layout">
  <p:cSld name="76_Custom Layout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82"/>
          <p:cNvSpPr/>
          <p:nvPr>
            <p:ph idx="2" type="pic"/>
          </p:nvPr>
        </p:nvSpPr>
        <p:spPr>
          <a:xfrm>
            <a:off x="2935684" y="1686945"/>
            <a:ext cx="1520100" cy="1520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45" name="Google Shape;745;p82"/>
          <p:cNvSpPr/>
          <p:nvPr>
            <p:ph idx="3" type="pic"/>
          </p:nvPr>
        </p:nvSpPr>
        <p:spPr>
          <a:xfrm>
            <a:off x="5335984" y="1686945"/>
            <a:ext cx="1520100" cy="1520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46" name="Google Shape;746;p82"/>
          <p:cNvSpPr/>
          <p:nvPr>
            <p:ph idx="4" type="pic"/>
          </p:nvPr>
        </p:nvSpPr>
        <p:spPr>
          <a:xfrm>
            <a:off x="7736284" y="1686945"/>
            <a:ext cx="1520100" cy="1520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47" name="Google Shape;747;p82"/>
          <p:cNvSpPr/>
          <p:nvPr>
            <p:ph idx="5" type="pic"/>
          </p:nvPr>
        </p:nvSpPr>
        <p:spPr>
          <a:xfrm>
            <a:off x="2935684" y="4041379"/>
            <a:ext cx="1520100" cy="1520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48" name="Google Shape;748;p82"/>
          <p:cNvSpPr/>
          <p:nvPr>
            <p:ph idx="6" type="pic"/>
          </p:nvPr>
        </p:nvSpPr>
        <p:spPr>
          <a:xfrm>
            <a:off x="5335984" y="4041379"/>
            <a:ext cx="1520100" cy="1520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49" name="Google Shape;749;p82"/>
          <p:cNvSpPr/>
          <p:nvPr>
            <p:ph idx="7" type="pic"/>
          </p:nvPr>
        </p:nvSpPr>
        <p:spPr>
          <a:xfrm>
            <a:off x="7736284" y="4041379"/>
            <a:ext cx="1520100" cy="1520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50" name="Google Shape;750;p82"/>
          <p:cNvSpPr txBox="1"/>
          <p:nvPr>
            <p:ph type="title"/>
          </p:nvPr>
        </p:nvSpPr>
        <p:spPr>
          <a:xfrm>
            <a:off x="2489200" y="828432"/>
            <a:ext cx="72135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1" name="Google Shape;751;p8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83"/>
          <p:cNvSpPr txBox="1"/>
          <p:nvPr>
            <p:ph type="title"/>
          </p:nvPr>
        </p:nvSpPr>
        <p:spPr>
          <a:xfrm>
            <a:off x="2939142" y="1306287"/>
            <a:ext cx="3342000" cy="19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4" name="Google Shape;754;p83"/>
          <p:cNvSpPr/>
          <p:nvPr>
            <p:ph idx="2" type="pic"/>
          </p:nvPr>
        </p:nvSpPr>
        <p:spPr>
          <a:xfrm>
            <a:off x="7151914" y="0"/>
            <a:ext cx="5040000" cy="3091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55" name="Google Shape;755;p83"/>
          <p:cNvSpPr/>
          <p:nvPr>
            <p:ph idx="3" type="pic"/>
          </p:nvPr>
        </p:nvSpPr>
        <p:spPr>
          <a:xfrm>
            <a:off x="0" y="0"/>
            <a:ext cx="20901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56" name="Google Shape;756;p8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Custom Layout">
  <p:cSld name="37_Custom Layout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84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59" name="Google Shape;759;p84"/>
          <p:cNvSpPr txBox="1"/>
          <p:nvPr>
            <p:ph type="title"/>
          </p:nvPr>
        </p:nvSpPr>
        <p:spPr>
          <a:xfrm>
            <a:off x="1753293" y="1439417"/>
            <a:ext cx="4736400" cy="12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Josefin Sans"/>
              <a:buNone/>
              <a:defRPr b="1" i="0" sz="33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0" name="Google Shape;760;p8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e0b236ec7c_3_98"/>
          <p:cNvSpPr/>
          <p:nvPr/>
        </p:nvSpPr>
        <p:spPr>
          <a:xfrm>
            <a:off x="7442200" y="0"/>
            <a:ext cx="4749801" cy="6858000"/>
          </a:xfrm>
          <a:prstGeom prst="rect">
            <a:avLst/>
          </a:prstGeom>
          <a:solidFill>
            <a:srgbClr val="54B9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9" name="Google Shape;109;g3e0b236ec7c_3_98"/>
          <p:cNvSpPr/>
          <p:nvPr>
            <p:ph idx="2" type="pic"/>
          </p:nvPr>
        </p:nvSpPr>
        <p:spPr>
          <a:xfrm>
            <a:off x="0" y="0"/>
            <a:ext cx="74422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0" name="Google Shape;110;g3e0b236ec7c_3_98"/>
          <p:cNvSpPr txBox="1"/>
          <p:nvPr>
            <p:ph type="title"/>
          </p:nvPr>
        </p:nvSpPr>
        <p:spPr>
          <a:xfrm>
            <a:off x="6961412" y="2554054"/>
            <a:ext cx="4314664" cy="1239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_Custom Layout">
  <p:cSld name="50_Custom Layout"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85"/>
          <p:cNvSpPr/>
          <p:nvPr/>
        </p:nvSpPr>
        <p:spPr>
          <a:xfrm>
            <a:off x="0" y="3835400"/>
            <a:ext cx="12192000" cy="3022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63" name="Google Shape;763;p85"/>
          <p:cNvSpPr/>
          <p:nvPr>
            <p:ph idx="2" type="pic"/>
          </p:nvPr>
        </p:nvSpPr>
        <p:spPr>
          <a:xfrm>
            <a:off x="2959100" y="0"/>
            <a:ext cx="3111600" cy="3835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64" name="Google Shape;764;p85"/>
          <p:cNvSpPr/>
          <p:nvPr>
            <p:ph idx="3" type="pic"/>
          </p:nvPr>
        </p:nvSpPr>
        <p:spPr>
          <a:xfrm>
            <a:off x="0" y="0"/>
            <a:ext cx="2959200" cy="2095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65" name="Google Shape;765;p85"/>
          <p:cNvSpPr/>
          <p:nvPr>
            <p:ph idx="4" type="pic"/>
          </p:nvPr>
        </p:nvSpPr>
        <p:spPr>
          <a:xfrm>
            <a:off x="9029700" y="2095500"/>
            <a:ext cx="1625700" cy="17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66" name="Google Shape;766;p85"/>
          <p:cNvSpPr/>
          <p:nvPr>
            <p:ph idx="5" type="pic"/>
          </p:nvPr>
        </p:nvSpPr>
        <p:spPr>
          <a:xfrm>
            <a:off x="0" y="2095500"/>
            <a:ext cx="2959200" cy="17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67" name="Google Shape;767;p85"/>
          <p:cNvSpPr/>
          <p:nvPr>
            <p:ph idx="6" type="pic"/>
          </p:nvPr>
        </p:nvSpPr>
        <p:spPr>
          <a:xfrm>
            <a:off x="6070600" y="0"/>
            <a:ext cx="4584600" cy="2095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68" name="Google Shape;768;p85"/>
          <p:cNvSpPr/>
          <p:nvPr>
            <p:ph idx="7" type="pic"/>
          </p:nvPr>
        </p:nvSpPr>
        <p:spPr>
          <a:xfrm>
            <a:off x="10655300" y="0"/>
            <a:ext cx="1536600" cy="3835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69" name="Google Shape;769;p85"/>
          <p:cNvSpPr/>
          <p:nvPr>
            <p:ph idx="8" type="pic"/>
          </p:nvPr>
        </p:nvSpPr>
        <p:spPr>
          <a:xfrm>
            <a:off x="6070600" y="2095500"/>
            <a:ext cx="2959200" cy="174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70" name="Google Shape;770;p85"/>
          <p:cNvSpPr txBox="1"/>
          <p:nvPr>
            <p:ph type="title"/>
          </p:nvPr>
        </p:nvSpPr>
        <p:spPr>
          <a:xfrm>
            <a:off x="1193800" y="4376058"/>
            <a:ext cx="98043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1" name="Google Shape;771;p8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Custom Layout">
  <p:cSld name="51_Custom Layout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86"/>
          <p:cNvSpPr/>
          <p:nvPr/>
        </p:nvSpPr>
        <p:spPr>
          <a:xfrm>
            <a:off x="250371" y="4140200"/>
            <a:ext cx="11691300" cy="2489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74" name="Google Shape;774;p86"/>
          <p:cNvSpPr/>
          <p:nvPr>
            <p:ph idx="2" type="pic"/>
          </p:nvPr>
        </p:nvSpPr>
        <p:spPr>
          <a:xfrm>
            <a:off x="250371" y="228600"/>
            <a:ext cx="11691300" cy="3911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75" name="Google Shape;775;p86"/>
          <p:cNvSpPr txBox="1"/>
          <p:nvPr>
            <p:ph type="title"/>
          </p:nvPr>
        </p:nvSpPr>
        <p:spPr>
          <a:xfrm>
            <a:off x="3175000" y="4318000"/>
            <a:ext cx="58419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6" name="Google Shape;776;p8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3_Custom Layout">
  <p:cSld name="83_Custom Layout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87"/>
          <p:cNvSpPr/>
          <p:nvPr>
            <p:ph idx="2" type="pic"/>
          </p:nvPr>
        </p:nvSpPr>
        <p:spPr>
          <a:xfrm>
            <a:off x="1401536" y="2124912"/>
            <a:ext cx="2920200" cy="385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79" name="Google Shape;779;p87"/>
          <p:cNvSpPr/>
          <p:nvPr>
            <p:ph idx="3" type="pic"/>
          </p:nvPr>
        </p:nvSpPr>
        <p:spPr>
          <a:xfrm>
            <a:off x="7870370" y="2124912"/>
            <a:ext cx="2920200" cy="385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80" name="Google Shape;780;p87"/>
          <p:cNvSpPr/>
          <p:nvPr>
            <p:ph idx="4" type="pic"/>
          </p:nvPr>
        </p:nvSpPr>
        <p:spPr>
          <a:xfrm>
            <a:off x="4635953" y="2124912"/>
            <a:ext cx="2920200" cy="3858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81" name="Google Shape;781;p87"/>
          <p:cNvSpPr txBox="1"/>
          <p:nvPr>
            <p:ph type="title"/>
          </p:nvPr>
        </p:nvSpPr>
        <p:spPr>
          <a:xfrm>
            <a:off x="3075216" y="896258"/>
            <a:ext cx="6041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2" name="Google Shape;782;p8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5_Custom Layout">
  <p:cSld name="55_Custom Layout"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88"/>
          <p:cNvSpPr/>
          <p:nvPr/>
        </p:nvSpPr>
        <p:spPr>
          <a:xfrm>
            <a:off x="8166100" y="3276600"/>
            <a:ext cx="3632100" cy="3174900"/>
          </a:xfrm>
          <a:prstGeom prst="rect">
            <a:avLst/>
          </a:prstGeom>
          <a:solidFill>
            <a:srgbClr val="D9F0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5" name="Google Shape;785;p88"/>
          <p:cNvSpPr/>
          <p:nvPr>
            <p:ph idx="2" type="pic"/>
          </p:nvPr>
        </p:nvSpPr>
        <p:spPr>
          <a:xfrm>
            <a:off x="406400" y="368300"/>
            <a:ext cx="7607400" cy="6083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86" name="Google Shape;786;p88"/>
          <p:cNvSpPr/>
          <p:nvPr/>
        </p:nvSpPr>
        <p:spPr>
          <a:xfrm>
            <a:off x="8166100" y="368300"/>
            <a:ext cx="3632100" cy="2755800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787" name="Google Shape;787;p88"/>
          <p:cNvSpPr txBox="1"/>
          <p:nvPr>
            <p:ph type="title"/>
          </p:nvPr>
        </p:nvSpPr>
        <p:spPr>
          <a:xfrm>
            <a:off x="839722" y="1250043"/>
            <a:ext cx="4982100" cy="15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Josefin Sans"/>
              <a:buNone/>
              <a:defRPr b="1" i="0" sz="33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8" name="Google Shape;788;p8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5_Custom Layout">
  <p:cSld name="95_Custom Layout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89"/>
          <p:cNvSpPr/>
          <p:nvPr>
            <p:ph idx="2" type="pic"/>
          </p:nvPr>
        </p:nvSpPr>
        <p:spPr>
          <a:xfrm>
            <a:off x="3048000" y="2209800"/>
            <a:ext cx="3048000" cy="200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91" name="Google Shape;791;p89"/>
          <p:cNvSpPr/>
          <p:nvPr>
            <p:ph idx="3" type="pic"/>
          </p:nvPr>
        </p:nvSpPr>
        <p:spPr>
          <a:xfrm>
            <a:off x="0" y="2209800"/>
            <a:ext cx="3048000" cy="200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92" name="Google Shape;792;p89"/>
          <p:cNvSpPr/>
          <p:nvPr>
            <p:ph idx="4" type="pic"/>
          </p:nvPr>
        </p:nvSpPr>
        <p:spPr>
          <a:xfrm>
            <a:off x="9144000" y="2209800"/>
            <a:ext cx="3048000" cy="200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93" name="Google Shape;793;p89"/>
          <p:cNvSpPr/>
          <p:nvPr>
            <p:ph idx="5" type="pic"/>
          </p:nvPr>
        </p:nvSpPr>
        <p:spPr>
          <a:xfrm>
            <a:off x="6096000" y="2209800"/>
            <a:ext cx="3048000" cy="200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94" name="Google Shape;794;p89"/>
          <p:cNvSpPr/>
          <p:nvPr>
            <p:ph idx="6" type="pic"/>
          </p:nvPr>
        </p:nvSpPr>
        <p:spPr>
          <a:xfrm>
            <a:off x="3048000" y="4216400"/>
            <a:ext cx="3048000" cy="200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95" name="Google Shape;795;p89"/>
          <p:cNvSpPr/>
          <p:nvPr>
            <p:ph idx="7" type="pic"/>
          </p:nvPr>
        </p:nvSpPr>
        <p:spPr>
          <a:xfrm>
            <a:off x="0" y="4216400"/>
            <a:ext cx="3048000" cy="200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96" name="Google Shape;796;p89"/>
          <p:cNvSpPr/>
          <p:nvPr>
            <p:ph idx="8" type="pic"/>
          </p:nvPr>
        </p:nvSpPr>
        <p:spPr>
          <a:xfrm>
            <a:off x="9144000" y="4216400"/>
            <a:ext cx="3048000" cy="200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97" name="Google Shape;797;p89"/>
          <p:cNvSpPr/>
          <p:nvPr>
            <p:ph idx="9" type="pic"/>
          </p:nvPr>
        </p:nvSpPr>
        <p:spPr>
          <a:xfrm>
            <a:off x="6096000" y="4216400"/>
            <a:ext cx="3048000" cy="200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98" name="Google Shape;798;p89"/>
          <p:cNvSpPr txBox="1"/>
          <p:nvPr>
            <p:ph type="title"/>
          </p:nvPr>
        </p:nvSpPr>
        <p:spPr>
          <a:xfrm>
            <a:off x="2730500" y="1121229"/>
            <a:ext cx="6731100" cy="8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9" name="Google Shape;799;p8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4_Custom Layout">
  <p:cSld name="54_Custom Layout"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90"/>
          <p:cNvSpPr/>
          <p:nvPr/>
        </p:nvSpPr>
        <p:spPr>
          <a:xfrm>
            <a:off x="406400" y="368300"/>
            <a:ext cx="3352800" cy="4110900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02" name="Google Shape;802;p90"/>
          <p:cNvSpPr/>
          <p:nvPr>
            <p:ph idx="2" type="pic"/>
          </p:nvPr>
        </p:nvSpPr>
        <p:spPr>
          <a:xfrm>
            <a:off x="406400" y="4622800"/>
            <a:ext cx="3352800" cy="182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03" name="Google Shape;803;p90"/>
          <p:cNvSpPr/>
          <p:nvPr>
            <p:ph idx="3" type="pic"/>
          </p:nvPr>
        </p:nvSpPr>
        <p:spPr>
          <a:xfrm>
            <a:off x="3911600" y="368300"/>
            <a:ext cx="7886700" cy="2146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04" name="Google Shape;804;p90"/>
          <p:cNvSpPr/>
          <p:nvPr>
            <p:ph idx="4" type="pic"/>
          </p:nvPr>
        </p:nvSpPr>
        <p:spPr>
          <a:xfrm>
            <a:off x="3911600" y="4622800"/>
            <a:ext cx="4102200" cy="182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05" name="Google Shape;805;p90"/>
          <p:cNvSpPr/>
          <p:nvPr>
            <p:ph idx="5" type="pic"/>
          </p:nvPr>
        </p:nvSpPr>
        <p:spPr>
          <a:xfrm>
            <a:off x="3911600" y="2650490"/>
            <a:ext cx="4102200" cy="182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06" name="Google Shape;806;p90"/>
          <p:cNvSpPr/>
          <p:nvPr>
            <p:ph idx="6" type="pic"/>
          </p:nvPr>
        </p:nvSpPr>
        <p:spPr>
          <a:xfrm>
            <a:off x="8166100" y="2650490"/>
            <a:ext cx="3632100" cy="380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07" name="Google Shape;807;p90"/>
          <p:cNvSpPr txBox="1"/>
          <p:nvPr>
            <p:ph type="title"/>
          </p:nvPr>
        </p:nvSpPr>
        <p:spPr>
          <a:xfrm>
            <a:off x="816428" y="1016139"/>
            <a:ext cx="2574600" cy="19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9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2_Custom Layout">
  <p:cSld name="82_Custom Layout"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91"/>
          <p:cNvSpPr txBox="1"/>
          <p:nvPr>
            <p:ph type="title"/>
          </p:nvPr>
        </p:nvSpPr>
        <p:spPr>
          <a:xfrm>
            <a:off x="850608" y="2943898"/>
            <a:ext cx="3286500" cy="17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1" name="Google Shape;811;p9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6_Custom Layout">
  <p:cSld name="86_Custom Layout"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92"/>
          <p:cNvSpPr txBox="1"/>
          <p:nvPr>
            <p:ph type="title"/>
          </p:nvPr>
        </p:nvSpPr>
        <p:spPr>
          <a:xfrm>
            <a:off x="850608" y="842956"/>
            <a:ext cx="6236100" cy="6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4" name="Google Shape;814;p9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3_Custom Layout">
  <p:cSld name="93_Custom Layout"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93"/>
          <p:cNvSpPr/>
          <p:nvPr>
            <p:ph idx="2" type="pic"/>
          </p:nvPr>
        </p:nvSpPr>
        <p:spPr>
          <a:xfrm>
            <a:off x="7678737" y="1724025"/>
            <a:ext cx="2346300" cy="34131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17" name="Google Shape;817;p93"/>
          <p:cNvSpPr txBox="1"/>
          <p:nvPr>
            <p:ph type="title"/>
          </p:nvPr>
        </p:nvSpPr>
        <p:spPr>
          <a:xfrm>
            <a:off x="1816100" y="1989137"/>
            <a:ext cx="5041800" cy="14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8" name="Google Shape;818;p9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1_Custom Layout">
  <p:cSld name="91_Custom Layout"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94"/>
          <p:cNvSpPr/>
          <p:nvPr>
            <p:ph idx="2" type="pic"/>
          </p:nvPr>
        </p:nvSpPr>
        <p:spPr>
          <a:xfrm>
            <a:off x="1654175" y="1720850"/>
            <a:ext cx="4870500" cy="3340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1" name="Google Shape;821;p94"/>
          <p:cNvSpPr txBox="1"/>
          <p:nvPr>
            <p:ph type="title"/>
          </p:nvPr>
        </p:nvSpPr>
        <p:spPr>
          <a:xfrm>
            <a:off x="7150100" y="1989137"/>
            <a:ext cx="3454500" cy="14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2" name="Google Shape;822;p9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e0b236ec7c_3_102"/>
          <p:cNvSpPr/>
          <p:nvPr>
            <p:ph idx="2" type="pic"/>
          </p:nvPr>
        </p:nvSpPr>
        <p:spPr>
          <a:xfrm>
            <a:off x="0" y="0"/>
            <a:ext cx="53666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3" name="Google Shape;113;g3e0b236ec7c_3_102"/>
          <p:cNvSpPr txBox="1"/>
          <p:nvPr>
            <p:ph type="title"/>
          </p:nvPr>
        </p:nvSpPr>
        <p:spPr>
          <a:xfrm>
            <a:off x="7086600" y="914400"/>
            <a:ext cx="3385456" cy="1023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Josefin Sans"/>
              <a:buNone/>
              <a:defRPr b="1" i="0" sz="32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4_Custom Layout">
  <p:cSld name="94_Custom Layout"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95"/>
          <p:cNvSpPr/>
          <p:nvPr>
            <p:ph idx="2" type="pic"/>
          </p:nvPr>
        </p:nvSpPr>
        <p:spPr>
          <a:xfrm>
            <a:off x="4357688" y="1138238"/>
            <a:ext cx="3476700" cy="34131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5" name="Google Shape;825;p95"/>
          <p:cNvSpPr txBox="1"/>
          <p:nvPr>
            <p:ph type="title"/>
          </p:nvPr>
        </p:nvSpPr>
        <p:spPr>
          <a:xfrm>
            <a:off x="2552554" y="4838700"/>
            <a:ext cx="70869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6" name="Google Shape;826;p9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2_Custom Layout">
  <p:cSld name="92_Custom Layout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96"/>
          <p:cNvSpPr/>
          <p:nvPr>
            <p:ph idx="2" type="pic"/>
          </p:nvPr>
        </p:nvSpPr>
        <p:spPr>
          <a:xfrm>
            <a:off x="4766468" y="2432050"/>
            <a:ext cx="2659200" cy="33402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29" name="Google Shape;829;p96"/>
          <p:cNvSpPr txBox="1"/>
          <p:nvPr>
            <p:ph type="title"/>
          </p:nvPr>
        </p:nvSpPr>
        <p:spPr>
          <a:xfrm>
            <a:off x="2793854" y="908659"/>
            <a:ext cx="6604200" cy="9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0" name="Google Shape;830;p9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2_Custom Layout">
  <p:cSld name="72_Custom Layout"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97"/>
          <p:cNvSpPr txBox="1"/>
          <p:nvPr>
            <p:ph type="title"/>
          </p:nvPr>
        </p:nvSpPr>
        <p:spPr>
          <a:xfrm>
            <a:off x="850608" y="2052584"/>
            <a:ext cx="4521600" cy="19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3" name="Google Shape;833;p9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7_Custom Layout">
  <p:cSld name="57_Custom Layout"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" name="Google Shape;835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200" y="-8892"/>
            <a:ext cx="577516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98"/>
          <p:cNvSpPr/>
          <p:nvPr>
            <p:ph idx="2" type="pic"/>
          </p:nvPr>
        </p:nvSpPr>
        <p:spPr>
          <a:xfrm>
            <a:off x="1983631" y="1452244"/>
            <a:ext cx="2316000" cy="411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37" name="Google Shape;837;p98"/>
          <p:cNvSpPr txBox="1"/>
          <p:nvPr>
            <p:ph type="title"/>
          </p:nvPr>
        </p:nvSpPr>
        <p:spPr>
          <a:xfrm>
            <a:off x="5774247" y="1274442"/>
            <a:ext cx="5071500" cy="15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8" name="Google Shape;838;p9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8_Custom Layout">
  <p:cSld name="58_Custom Layout"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" name="Google Shape;840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8022" y="1"/>
            <a:ext cx="5775160" cy="4692317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99"/>
          <p:cNvSpPr/>
          <p:nvPr>
            <p:ph idx="2" type="pic"/>
          </p:nvPr>
        </p:nvSpPr>
        <p:spPr>
          <a:xfrm>
            <a:off x="5484153" y="1"/>
            <a:ext cx="2316000" cy="3390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842" name="Google Shape;842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5904" y="2171700"/>
            <a:ext cx="5775160" cy="4692317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99"/>
          <p:cNvSpPr/>
          <p:nvPr>
            <p:ph idx="3" type="pic"/>
          </p:nvPr>
        </p:nvSpPr>
        <p:spPr>
          <a:xfrm>
            <a:off x="8672037" y="3609477"/>
            <a:ext cx="2316000" cy="3235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44" name="Google Shape;844;p99"/>
          <p:cNvSpPr txBox="1"/>
          <p:nvPr>
            <p:ph type="title"/>
          </p:nvPr>
        </p:nvSpPr>
        <p:spPr>
          <a:xfrm>
            <a:off x="841831" y="1695450"/>
            <a:ext cx="3926100" cy="15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5" name="Google Shape;845;p9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1_Custom Layout">
  <p:cSld name="71_Custom Layout"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73365" y="1217386"/>
            <a:ext cx="7772400" cy="5181602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100"/>
          <p:cNvSpPr/>
          <p:nvPr>
            <p:ph idx="2" type="pic"/>
          </p:nvPr>
        </p:nvSpPr>
        <p:spPr>
          <a:xfrm rot="-2850304">
            <a:off x="5815981" y="1228865"/>
            <a:ext cx="3198401" cy="454120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49" name="Google Shape;849;p100"/>
          <p:cNvSpPr/>
          <p:nvPr>
            <p:ph idx="3" type="pic"/>
          </p:nvPr>
        </p:nvSpPr>
        <p:spPr>
          <a:xfrm rot="-2850055">
            <a:off x="3749921" y="2696260"/>
            <a:ext cx="3252324" cy="4541201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rotWithShape="0" algn="tl" dir="6300000" dist="127000">
              <a:srgbClr val="000000">
                <a:alpha val="20000"/>
              </a:srgbClr>
            </a:outerShdw>
          </a:effectLst>
        </p:spPr>
      </p:sp>
      <p:sp>
        <p:nvSpPr>
          <p:cNvPr id="850" name="Google Shape;850;p100"/>
          <p:cNvSpPr/>
          <p:nvPr>
            <p:ph idx="4" type="pic"/>
          </p:nvPr>
        </p:nvSpPr>
        <p:spPr>
          <a:xfrm rot="-2850055">
            <a:off x="7793067" y="-58454"/>
            <a:ext cx="3252324" cy="4541201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rotWithShape="0" algn="tl" dir="6300000" dist="127000">
              <a:srgbClr val="000000">
                <a:alpha val="20000"/>
              </a:srgbClr>
            </a:outerShdw>
          </a:effectLst>
        </p:spPr>
      </p:sp>
      <p:sp>
        <p:nvSpPr>
          <p:cNvPr id="851" name="Google Shape;851;p100"/>
          <p:cNvSpPr txBox="1"/>
          <p:nvPr>
            <p:ph type="title"/>
          </p:nvPr>
        </p:nvSpPr>
        <p:spPr>
          <a:xfrm>
            <a:off x="845479" y="1963875"/>
            <a:ext cx="3515700" cy="15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2" name="Google Shape;852;p10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1_Custom Layout">
  <p:cSld name="61_Custom Layout"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Google Shape;854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2526" y="0"/>
            <a:ext cx="3609475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101"/>
          <p:cNvSpPr/>
          <p:nvPr>
            <p:ph idx="2" type="pic"/>
          </p:nvPr>
        </p:nvSpPr>
        <p:spPr>
          <a:xfrm>
            <a:off x="10261601" y="1401912"/>
            <a:ext cx="1930500" cy="4186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56" name="Google Shape;856;p101"/>
          <p:cNvSpPr txBox="1"/>
          <p:nvPr>
            <p:ph type="title"/>
          </p:nvPr>
        </p:nvSpPr>
        <p:spPr>
          <a:xfrm>
            <a:off x="950687" y="1946553"/>
            <a:ext cx="3073800" cy="15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7" name="Google Shape;857;p101"/>
          <p:cNvSpPr/>
          <p:nvPr>
            <p:ph idx="3" type="pic"/>
          </p:nvPr>
        </p:nvSpPr>
        <p:spPr>
          <a:xfrm>
            <a:off x="7366003" y="1401912"/>
            <a:ext cx="2286000" cy="41862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27000" rotWithShape="0" algn="tl" dir="3000000" dist="38100">
              <a:srgbClr val="000000">
                <a:alpha val="60000"/>
              </a:srgbClr>
            </a:outerShdw>
          </a:effectLst>
        </p:spPr>
      </p:sp>
      <p:sp>
        <p:nvSpPr>
          <p:cNvPr id="858" name="Google Shape;858;p101"/>
          <p:cNvSpPr/>
          <p:nvPr>
            <p:ph idx="4" type="pic"/>
          </p:nvPr>
        </p:nvSpPr>
        <p:spPr>
          <a:xfrm>
            <a:off x="4634169" y="1401912"/>
            <a:ext cx="2286000" cy="41862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27000" rotWithShape="0" algn="tl" dir="3000000" dist="38100">
              <a:srgbClr val="000000">
                <a:alpha val="60000"/>
              </a:srgbClr>
            </a:outerShdw>
          </a:effectLst>
        </p:spPr>
      </p:sp>
      <p:sp>
        <p:nvSpPr>
          <p:cNvPr id="859" name="Google Shape;859;p10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3_Custom Layout">
  <p:cSld name="63_Custom Layout"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38845" y="0"/>
            <a:ext cx="911362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102"/>
          <p:cNvSpPr/>
          <p:nvPr>
            <p:ph idx="2" type="pic"/>
          </p:nvPr>
        </p:nvSpPr>
        <p:spPr>
          <a:xfrm>
            <a:off x="6705601" y="3265715"/>
            <a:ext cx="4114800" cy="3592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63" name="Google Shape;863;p102"/>
          <p:cNvSpPr txBox="1"/>
          <p:nvPr>
            <p:ph type="title"/>
          </p:nvPr>
        </p:nvSpPr>
        <p:spPr>
          <a:xfrm>
            <a:off x="2324100" y="812800"/>
            <a:ext cx="7543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4" name="Google Shape;864;p10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4_Custom Layout">
  <p:cSld name="64_Custom Layout"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89200" y="0"/>
            <a:ext cx="7099300" cy="4614545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103"/>
          <p:cNvSpPr/>
          <p:nvPr>
            <p:ph idx="2" type="pic"/>
          </p:nvPr>
        </p:nvSpPr>
        <p:spPr>
          <a:xfrm>
            <a:off x="4248150" y="-3"/>
            <a:ext cx="3695700" cy="266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68" name="Google Shape;868;p103"/>
          <p:cNvSpPr txBox="1"/>
          <p:nvPr>
            <p:ph type="title"/>
          </p:nvPr>
        </p:nvSpPr>
        <p:spPr>
          <a:xfrm>
            <a:off x="2324100" y="3550869"/>
            <a:ext cx="7543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9" name="Google Shape;869;p10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5_Custom Layout">
  <p:cSld name="65_Custom Layout"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46499" y="2010499"/>
            <a:ext cx="8788400" cy="5163185"/>
          </a:xfrm>
          <a:prstGeom prst="rect">
            <a:avLst/>
          </a:prstGeom>
          <a:noFill/>
          <a:ln>
            <a:noFill/>
          </a:ln>
        </p:spPr>
      </p:pic>
      <p:sp>
        <p:nvSpPr>
          <p:cNvPr id="872" name="Google Shape;872;p104"/>
          <p:cNvSpPr/>
          <p:nvPr>
            <p:ph idx="2" type="pic"/>
          </p:nvPr>
        </p:nvSpPr>
        <p:spPr>
          <a:xfrm rot="3660297">
            <a:off x="6288784" y="1844646"/>
            <a:ext cx="3784549" cy="506912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73" name="Google Shape;873;p104"/>
          <p:cNvSpPr txBox="1"/>
          <p:nvPr>
            <p:ph type="title"/>
          </p:nvPr>
        </p:nvSpPr>
        <p:spPr>
          <a:xfrm>
            <a:off x="854979" y="1495458"/>
            <a:ext cx="4747800" cy="17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4" name="Google Shape;874;p10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e0b236ec7c_3_105"/>
          <p:cNvSpPr/>
          <p:nvPr>
            <p:ph idx="2" type="pic"/>
          </p:nvPr>
        </p:nvSpPr>
        <p:spPr>
          <a:xfrm>
            <a:off x="6672943" y="1"/>
            <a:ext cx="5519057" cy="372291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6" name="Google Shape;116;g3e0b236ec7c_3_105"/>
          <p:cNvSpPr/>
          <p:nvPr>
            <p:ph idx="3" type="pic"/>
          </p:nvPr>
        </p:nvSpPr>
        <p:spPr>
          <a:xfrm>
            <a:off x="6672943" y="3842657"/>
            <a:ext cx="5519056" cy="30153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17" name="Google Shape;117;g3e0b236ec7c_3_105"/>
          <p:cNvSpPr txBox="1"/>
          <p:nvPr>
            <p:ph type="title"/>
          </p:nvPr>
        </p:nvSpPr>
        <p:spPr>
          <a:xfrm>
            <a:off x="1632857" y="2361980"/>
            <a:ext cx="3385456" cy="10232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Josefin Sans"/>
              <a:buNone/>
              <a:defRPr b="1" i="0" sz="32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6_Custom Layout">
  <p:cSld name="66_Custom Layout"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0800" y="1996165"/>
            <a:ext cx="8788400" cy="5163185"/>
          </a:xfrm>
          <a:prstGeom prst="rect">
            <a:avLst/>
          </a:prstGeom>
          <a:noFill/>
          <a:ln>
            <a:noFill/>
          </a:ln>
        </p:spPr>
      </p:pic>
      <p:sp>
        <p:nvSpPr>
          <p:cNvPr id="877" name="Google Shape;877;p105"/>
          <p:cNvSpPr/>
          <p:nvPr>
            <p:ph idx="2" type="pic"/>
          </p:nvPr>
        </p:nvSpPr>
        <p:spPr>
          <a:xfrm rot="3660097">
            <a:off x="6461408" y="1877692"/>
            <a:ext cx="3652959" cy="502011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78" name="Google Shape;878;p105"/>
          <p:cNvSpPr txBox="1"/>
          <p:nvPr>
            <p:ph type="title"/>
          </p:nvPr>
        </p:nvSpPr>
        <p:spPr>
          <a:xfrm>
            <a:off x="845183" y="3927959"/>
            <a:ext cx="3338100" cy="20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9" name="Google Shape;879;p10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0_Custom Layout">
  <p:cSld name="70_Custom Layout"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" name="Google Shape;881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3403922" y="1031422"/>
            <a:ext cx="5358755" cy="65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106"/>
          <p:cNvSpPr/>
          <p:nvPr>
            <p:ph idx="2" type="pic"/>
          </p:nvPr>
        </p:nvSpPr>
        <p:spPr>
          <a:xfrm>
            <a:off x="4051302" y="2844800"/>
            <a:ext cx="4089300" cy="3098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83" name="Google Shape;883;p106"/>
          <p:cNvSpPr/>
          <p:nvPr>
            <p:ph idx="3" type="pic"/>
          </p:nvPr>
        </p:nvSpPr>
        <p:spPr>
          <a:xfrm>
            <a:off x="0" y="2844800"/>
            <a:ext cx="3060600" cy="309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27000" rotWithShape="0" algn="tl" dir="2700000" dist="127000">
              <a:srgbClr val="000000">
                <a:alpha val="8630"/>
              </a:srgbClr>
            </a:outerShdw>
          </a:effectLst>
        </p:spPr>
      </p:sp>
      <p:sp>
        <p:nvSpPr>
          <p:cNvPr id="884" name="Google Shape;884;p106"/>
          <p:cNvSpPr/>
          <p:nvPr>
            <p:ph idx="4" type="pic"/>
          </p:nvPr>
        </p:nvSpPr>
        <p:spPr>
          <a:xfrm>
            <a:off x="9131300" y="2756220"/>
            <a:ext cx="3060600" cy="30987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27000" rotWithShape="0" algn="tl" dir="2700000" dist="127000">
              <a:srgbClr val="000000">
                <a:alpha val="8630"/>
              </a:srgbClr>
            </a:outerShdw>
          </a:effectLst>
        </p:spPr>
      </p:sp>
      <p:sp>
        <p:nvSpPr>
          <p:cNvPr id="885" name="Google Shape;885;p106"/>
          <p:cNvSpPr txBox="1"/>
          <p:nvPr>
            <p:ph type="title"/>
          </p:nvPr>
        </p:nvSpPr>
        <p:spPr>
          <a:xfrm>
            <a:off x="2324100" y="1079500"/>
            <a:ext cx="7543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6" name="Google Shape;886;p10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8_Custom Layout">
  <p:cSld name="68_Custom Layout"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Google Shape;888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718456"/>
            <a:ext cx="8186060" cy="6139545"/>
          </a:xfrm>
          <a:prstGeom prst="rect">
            <a:avLst/>
          </a:prstGeom>
          <a:noFill/>
          <a:ln>
            <a:noFill/>
          </a:ln>
        </p:spPr>
      </p:pic>
      <p:sp>
        <p:nvSpPr>
          <p:cNvPr id="889" name="Google Shape;889;p107"/>
          <p:cNvSpPr/>
          <p:nvPr>
            <p:ph idx="2" type="pic"/>
          </p:nvPr>
        </p:nvSpPr>
        <p:spPr>
          <a:xfrm>
            <a:off x="577685" y="2122077"/>
            <a:ext cx="3944100" cy="3537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90" name="Google Shape;890;p107"/>
          <p:cNvSpPr txBox="1"/>
          <p:nvPr>
            <p:ph type="title"/>
          </p:nvPr>
        </p:nvSpPr>
        <p:spPr>
          <a:xfrm>
            <a:off x="5535045" y="1893477"/>
            <a:ext cx="5054700" cy="11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1" name="Google Shape;891;p10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0_Custom Layout">
  <p:cSld name="90_Custom Layout"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08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94" name="Google Shape;894;p10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e0b236ec7c_3_109"/>
          <p:cNvSpPr/>
          <p:nvPr>
            <p:ph idx="2" type="pic"/>
          </p:nvPr>
        </p:nvSpPr>
        <p:spPr>
          <a:xfrm>
            <a:off x="0" y="1"/>
            <a:ext cx="12192000" cy="289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0" name="Google Shape;120;g3e0b236ec7c_3_109"/>
          <p:cNvSpPr txBox="1"/>
          <p:nvPr>
            <p:ph type="title"/>
          </p:nvPr>
        </p:nvSpPr>
        <p:spPr>
          <a:xfrm>
            <a:off x="3075216" y="4223658"/>
            <a:ext cx="6041568" cy="631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Josefin Sans"/>
              <a:buNone/>
              <a:defRPr b="1" i="0" sz="32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Custom Layout">
  <p:cSld name="10_Custom Layou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e0b236ec7c_3_1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3" name="Google Shape;123;g3e0b236ec7c_3_112"/>
          <p:cNvSpPr/>
          <p:nvPr>
            <p:ph idx="2" type="pic"/>
          </p:nvPr>
        </p:nvSpPr>
        <p:spPr>
          <a:xfrm>
            <a:off x="0" y="0"/>
            <a:ext cx="44450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4" name="Google Shape;124;g3e0b236ec7c_3_112"/>
          <p:cNvSpPr/>
          <p:nvPr>
            <p:ph idx="3" type="pic"/>
          </p:nvPr>
        </p:nvSpPr>
        <p:spPr>
          <a:xfrm>
            <a:off x="4445000" y="3429000"/>
            <a:ext cx="77470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5" name="Google Shape;125;g3e0b236ec7c_3_112"/>
          <p:cNvSpPr txBox="1"/>
          <p:nvPr>
            <p:ph type="title"/>
          </p:nvPr>
        </p:nvSpPr>
        <p:spPr>
          <a:xfrm>
            <a:off x="2901949" y="4166954"/>
            <a:ext cx="4241800" cy="1738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Custom Layout">
  <p:cSld name="11_Custom Layou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e0b236ec7c_3_117"/>
          <p:cNvSpPr/>
          <p:nvPr>
            <p:ph idx="2" type="pic"/>
          </p:nvPr>
        </p:nvSpPr>
        <p:spPr>
          <a:xfrm>
            <a:off x="5473700" y="4622799"/>
            <a:ext cx="6718300" cy="2235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8" name="Google Shape;128;g3e0b236ec7c_3_117"/>
          <p:cNvSpPr/>
          <p:nvPr>
            <p:ph idx="3" type="pic"/>
          </p:nvPr>
        </p:nvSpPr>
        <p:spPr>
          <a:xfrm>
            <a:off x="5473700" y="0"/>
            <a:ext cx="6718300" cy="2235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9" name="Google Shape;129;g3e0b236ec7c_3_117"/>
          <p:cNvSpPr/>
          <p:nvPr>
            <p:ph idx="4" type="pic"/>
          </p:nvPr>
        </p:nvSpPr>
        <p:spPr>
          <a:xfrm>
            <a:off x="5473700" y="2235200"/>
            <a:ext cx="6718300" cy="2387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0" name="Google Shape;130;g3e0b236ec7c_3_117"/>
          <p:cNvSpPr/>
          <p:nvPr/>
        </p:nvSpPr>
        <p:spPr>
          <a:xfrm>
            <a:off x="0" y="0"/>
            <a:ext cx="54737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1" name="Google Shape;131;g3e0b236ec7c_3_117"/>
          <p:cNvSpPr txBox="1"/>
          <p:nvPr>
            <p:ph type="title"/>
          </p:nvPr>
        </p:nvSpPr>
        <p:spPr>
          <a:xfrm>
            <a:off x="1665512" y="2809420"/>
            <a:ext cx="4241800" cy="1738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3e0b236ec7c_3_9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6200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" name="Google Shape;20;g3e0b236ec7c_3_9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175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1" name="Google Shape;21;g3e0b236ec7c_3_9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22" name="Google Shape;22;g3e0b236ec7c_3_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3" name="Google Shape;23;g3e0b236ec7c_3_9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24" name="Google Shape;24;g3e0b236ec7c_3_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25;g3e0b236ec7c_3_9"/>
          <p:cNvSpPr txBox="1"/>
          <p:nvPr>
            <p:ph type="ctrTitle"/>
          </p:nvPr>
        </p:nvSpPr>
        <p:spPr>
          <a:xfrm>
            <a:off x="1051560" y="1432223"/>
            <a:ext cx="9966960" cy="30358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g3e0b236ec7c_3_9"/>
          <p:cNvSpPr txBox="1"/>
          <p:nvPr>
            <p:ph idx="1" type="subTitle"/>
          </p:nvPr>
        </p:nvSpPr>
        <p:spPr>
          <a:xfrm>
            <a:off x="1069848" y="4389120"/>
            <a:ext cx="7891272" cy="1069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80"/>
              <a:buNone/>
              <a:defRPr sz="2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4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/>
        </p:txBody>
      </p:sp>
      <p:sp>
        <p:nvSpPr>
          <p:cNvPr id="27" name="Google Shape;27;g3e0b236ec7c_3_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g3e0b236ec7c_3_9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g3e0b236ec7c_3_9"/>
          <p:cNvSpPr txBox="1"/>
          <p:nvPr>
            <p:ph idx="12" type="sldNum"/>
          </p:nvPr>
        </p:nvSpPr>
        <p:spPr>
          <a:xfrm>
            <a:off x="9592732" y="4289334"/>
            <a:ext cx="1193867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_Custom Layout">
  <p:cSld name="41_Custom Layou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e0b236ec7c_3_123"/>
          <p:cNvSpPr/>
          <p:nvPr/>
        </p:nvSpPr>
        <p:spPr>
          <a:xfrm>
            <a:off x="3327400" y="0"/>
            <a:ext cx="55372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34" name="Google Shape;134;g3e0b236ec7c_3_123"/>
          <p:cNvSpPr/>
          <p:nvPr>
            <p:ph idx="2" type="pic"/>
          </p:nvPr>
        </p:nvSpPr>
        <p:spPr>
          <a:xfrm>
            <a:off x="8864600" y="0"/>
            <a:ext cx="33274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5" name="Google Shape;135;g3e0b236ec7c_3_123"/>
          <p:cNvSpPr/>
          <p:nvPr>
            <p:ph idx="3" type="pic"/>
          </p:nvPr>
        </p:nvSpPr>
        <p:spPr>
          <a:xfrm>
            <a:off x="8864600" y="3429000"/>
            <a:ext cx="33274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6" name="Google Shape;136;g3e0b236ec7c_3_123"/>
          <p:cNvSpPr/>
          <p:nvPr>
            <p:ph idx="4" type="pic"/>
          </p:nvPr>
        </p:nvSpPr>
        <p:spPr>
          <a:xfrm>
            <a:off x="0" y="0"/>
            <a:ext cx="33274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7" name="Google Shape;137;g3e0b236ec7c_3_123"/>
          <p:cNvSpPr/>
          <p:nvPr>
            <p:ph idx="5" type="pic"/>
          </p:nvPr>
        </p:nvSpPr>
        <p:spPr>
          <a:xfrm>
            <a:off x="0" y="3429000"/>
            <a:ext cx="33274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8" name="Google Shape;138;g3e0b236ec7c_3_123"/>
          <p:cNvSpPr txBox="1"/>
          <p:nvPr>
            <p:ph type="title"/>
          </p:nvPr>
        </p:nvSpPr>
        <p:spPr>
          <a:xfrm>
            <a:off x="3975100" y="1944454"/>
            <a:ext cx="4241800" cy="1484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>
  <p:cSld name="5_Custom Layou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e0b236ec7c_3_130"/>
          <p:cNvSpPr txBox="1"/>
          <p:nvPr>
            <p:ph type="title"/>
          </p:nvPr>
        </p:nvSpPr>
        <p:spPr>
          <a:xfrm>
            <a:off x="1665512" y="4310742"/>
            <a:ext cx="3581401" cy="16196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3e0b236ec7c_3_130"/>
          <p:cNvSpPr/>
          <p:nvPr>
            <p:ph idx="2" type="pic"/>
          </p:nvPr>
        </p:nvSpPr>
        <p:spPr>
          <a:xfrm>
            <a:off x="5835830" y="1069158"/>
            <a:ext cx="5139510" cy="471968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Custom Layout">
  <p:cSld name="9_Custom Layou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e0b236ec7c_3_133"/>
          <p:cNvSpPr/>
          <p:nvPr>
            <p:ph idx="2" type="pic"/>
          </p:nvPr>
        </p:nvSpPr>
        <p:spPr>
          <a:xfrm>
            <a:off x="0" y="0"/>
            <a:ext cx="60452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44" name="Google Shape;144;g3e0b236ec7c_3_133"/>
          <p:cNvSpPr txBox="1"/>
          <p:nvPr>
            <p:ph type="title"/>
          </p:nvPr>
        </p:nvSpPr>
        <p:spPr>
          <a:xfrm>
            <a:off x="833046" y="4166954"/>
            <a:ext cx="4241800" cy="1738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3e0b236ec7c_3_133"/>
          <p:cNvSpPr/>
          <p:nvPr>
            <p:ph idx="3" type="pic"/>
          </p:nvPr>
        </p:nvSpPr>
        <p:spPr>
          <a:xfrm>
            <a:off x="6045200" y="3429000"/>
            <a:ext cx="6146800" cy="3429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Custom Layout">
  <p:cSld name="14_Custom Layou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e0b236ec7c_3_1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48" name="Google Shape;148;g3e0b236ec7c_3_137"/>
          <p:cNvSpPr/>
          <p:nvPr/>
        </p:nvSpPr>
        <p:spPr>
          <a:xfrm>
            <a:off x="965200" y="1079500"/>
            <a:ext cx="3962400" cy="5778500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49" name="Google Shape;149;g3e0b236ec7c_3_137"/>
          <p:cNvSpPr txBox="1"/>
          <p:nvPr>
            <p:ph type="title"/>
          </p:nvPr>
        </p:nvSpPr>
        <p:spPr>
          <a:xfrm>
            <a:off x="5588000" y="1680029"/>
            <a:ext cx="4152900" cy="1533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2_Custom Layout">
  <p:cSld name="42_Custom Layou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0b236ec7c_3_141"/>
          <p:cNvSpPr/>
          <p:nvPr/>
        </p:nvSpPr>
        <p:spPr>
          <a:xfrm>
            <a:off x="9550400" y="0"/>
            <a:ext cx="2641600" cy="6858000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2" name="Google Shape;152;g3e0b236ec7c_3_141"/>
          <p:cNvSpPr/>
          <p:nvPr/>
        </p:nvSpPr>
        <p:spPr>
          <a:xfrm>
            <a:off x="250371" y="228600"/>
            <a:ext cx="11691258" cy="640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53" name="Google Shape;153;g3e0b236ec7c_3_141"/>
          <p:cNvSpPr txBox="1"/>
          <p:nvPr>
            <p:ph type="title"/>
          </p:nvPr>
        </p:nvSpPr>
        <p:spPr>
          <a:xfrm>
            <a:off x="1536700" y="2374900"/>
            <a:ext cx="3733800" cy="19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_Custom Layout">
  <p:cSld name="16_Custom Layou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e0b236ec7c_3_145"/>
          <p:cNvSpPr/>
          <p:nvPr>
            <p:ph idx="2" type="pic"/>
          </p:nvPr>
        </p:nvSpPr>
        <p:spPr>
          <a:xfrm>
            <a:off x="1" y="0"/>
            <a:ext cx="6063342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6" name="Google Shape;156;g3e0b236ec7c_3_145"/>
          <p:cNvSpPr/>
          <p:nvPr>
            <p:ph idx="3" type="pic"/>
          </p:nvPr>
        </p:nvSpPr>
        <p:spPr>
          <a:xfrm>
            <a:off x="7086600" y="1730829"/>
            <a:ext cx="4147458" cy="272142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7" name="Google Shape;157;g3e0b236ec7c_3_145"/>
          <p:cNvSpPr txBox="1"/>
          <p:nvPr>
            <p:ph type="title"/>
          </p:nvPr>
        </p:nvSpPr>
        <p:spPr>
          <a:xfrm>
            <a:off x="7696200" y="4780165"/>
            <a:ext cx="4321629" cy="10872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Josefin Sans"/>
              <a:buNone/>
              <a:defRPr b="1" i="0" sz="33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_Custom Layout">
  <p:cSld name="17_Custom Layou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e0b236ec7c_3_149"/>
          <p:cNvSpPr/>
          <p:nvPr/>
        </p:nvSpPr>
        <p:spPr>
          <a:xfrm>
            <a:off x="6041570" y="0"/>
            <a:ext cx="61504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0" name="Google Shape;160;g3e0b236ec7c_3_149"/>
          <p:cNvSpPr/>
          <p:nvPr>
            <p:ph idx="2" type="pic"/>
          </p:nvPr>
        </p:nvSpPr>
        <p:spPr>
          <a:xfrm>
            <a:off x="1338943" y="1197429"/>
            <a:ext cx="3385458" cy="446314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1" name="Google Shape;161;g3e0b236ec7c_3_149"/>
          <p:cNvSpPr txBox="1"/>
          <p:nvPr>
            <p:ph type="title"/>
          </p:nvPr>
        </p:nvSpPr>
        <p:spPr>
          <a:xfrm>
            <a:off x="6959600" y="1404798"/>
            <a:ext cx="4152900" cy="1533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3_Custom Layout">
  <p:cSld name="43_Custom Layou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e0b236ec7c_3_153"/>
          <p:cNvSpPr/>
          <p:nvPr/>
        </p:nvSpPr>
        <p:spPr>
          <a:xfrm>
            <a:off x="6413500" y="289560"/>
            <a:ext cx="5502730" cy="6278880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4" name="Google Shape;164;g3e0b236ec7c_3_153"/>
          <p:cNvSpPr/>
          <p:nvPr/>
        </p:nvSpPr>
        <p:spPr>
          <a:xfrm>
            <a:off x="0" y="0"/>
            <a:ext cx="611233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65" name="Google Shape;165;g3e0b236ec7c_3_153"/>
          <p:cNvSpPr txBox="1"/>
          <p:nvPr>
            <p:ph type="title"/>
          </p:nvPr>
        </p:nvSpPr>
        <p:spPr>
          <a:xfrm>
            <a:off x="1057380" y="2047631"/>
            <a:ext cx="3997569" cy="3033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_Custom Layout">
  <p:cSld name="20_Custom Layout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0b236ec7c_3_157"/>
          <p:cNvSpPr/>
          <p:nvPr>
            <p:ph idx="2" type="pic"/>
          </p:nvPr>
        </p:nvSpPr>
        <p:spPr>
          <a:xfrm>
            <a:off x="915924" y="3575538"/>
            <a:ext cx="2919046" cy="32824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8" name="Google Shape;168;g3e0b236ec7c_3_157"/>
          <p:cNvSpPr txBox="1"/>
          <p:nvPr>
            <p:ph type="title"/>
          </p:nvPr>
        </p:nvSpPr>
        <p:spPr>
          <a:xfrm>
            <a:off x="915924" y="1852245"/>
            <a:ext cx="3065584" cy="1359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g3e0b236ec7c_3_157"/>
          <p:cNvSpPr/>
          <p:nvPr>
            <p:ph idx="3" type="pic"/>
          </p:nvPr>
        </p:nvSpPr>
        <p:spPr>
          <a:xfrm>
            <a:off x="5029201" y="1"/>
            <a:ext cx="2661138" cy="30479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0" name="Google Shape;170;g3e0b236ec7c_3_157"/>
          <p:cNvSpPr/>
          <p:nvPr>
            <p:ph idx="4" type="pic"/>
          </p:nvPr>
        </p:nvSpPr>
        <p:spPr>
          <a:xfrm>
            <a:off x="8884569" y="3048001"/>
            <a:ext cx="2391507" cy="289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_Custom Layout">
  <p:cSld name="21_Custom Layou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e0b236ec7c_3_162"/>
          <p:cNvSpPr/>
          <p:nvPr>
            <p:ph idx="2" type="pic"/>
          </p:nvPr>
        </p:nvSpPr>
        <p:spPr>
          <a:xfrm>
            <a:off x="915924" y="3575538"/>
            <a:ext cx="3845168" cy="328246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g3e0b236ec7c_3_162"/>
          <p:cNvSpPr txBox="1"/>
          <p:nvPr>
            <p:ph type="title"/>
          </p:nvPr>
        </p:nvSpPr>
        <p:spPr>
          <a:xfrm>
            <a:off x="915924" y="1688121"/>
            <a:ext cx="3845169" cy="1453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g3e0b236ec7c_3_162"/>
          <p:cNvSpPr/>
          <p:nvPr>
            <p:ph idx="3" type="pic"/>
          </p:nvPr>
        </p:nvSpPr>
        <p:spPr>
          <a:xfrm>
            <a:off x="6293768" y="1"/>
            <a:ext cx="4982308" cy="29424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3e0b236ec7c_3_21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g3e0b236ec7c_3_21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5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5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5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5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5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33" name="Google Shape;33;g3e0b236ec7c_3_21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g3e0b236ec7c_3_21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g3e0b236ec7c_3_21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Custom Layout">
  <p:cSld name="22_Custom Layout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e0b236ec7c_3_166"/>
          <p:cNvSpPr/>
          <p:nvPr/>
        </p:nvSpPr>
        <p:spPr>
          <a:xfrm>
            <a:off x="0" y="0"/>
            <a:ext cx="1075006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77" name="Google Shape;177;g3e0b236ec7c_3_166"/>
          <p:cNvSpPr/>
          <p:nvPr>
            <p:ph idx="2" type="pic"/>
          </p:nvPr>
        </p:nvSpPr>
        <p:spPr>
          <a:xfrm>
            <a:off x="1312991" y="1050333"/>
            <a:ext cx="3845168" cy="475733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8" name="Google Shape;178;g3e0b236ec7c_3_166"/>
          <p:cNvSpPr txBox="1"/>
          <p:nvPr>
            <p:ph type="title"/>
          </p:nvPr>
        </p:nvSpPr>
        <p:spPr>
          <a:xfrm>
            <a:off x="6025666" y="1057311"/>
            <a:ext cx="2498544" cy="25182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g3e0b236ec7c_3_166"/>
          <p:cNvSpPr/>
          <p:nvPr/>
        </p:nvSpPr>
        <p:spPr>
          <a:xfrm>
            <a:off x="10750062" y="0"/>
            <a:ext cx="1441937" cy="6858000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_Custom Layout">
  <p:cSld name="23_Custom Layou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e0b236ec7c_3_171"/>
          <p:cNvSpPr/>
          <p:nvPr/>
        </p:nvSpPr>
        <p:spPr>
          <a:xfrm>
            <a:off x="0" y="3446584"/>
            <a:ext cx="12192000" cy="3411415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2" name="Google Shape;182;g3e0b236ec7c_3_171"/>
          <p:cNvSpPr/>
          <p:nvPr/>
        </p:nvSpPr>
        <p:spPr>
          <a:xfrm>
            <a:off x="250371" y="228600"/>
            <a:ext cx="11691258" cy="640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83" name="Google Shape;183;g3e0b236ec7c_3_171"/>
          <p:cNvSpPr txBox="1"/>
          <p:nvPr>
            <p:ph type="title"/>
          </p:nvPr>
        </p:nvSpPr>
        <p:spPr>
          <a:xfrm>
            <a:off x="7763330" y="2473209"/>
            <a:ext cx="2726093" cy="21159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_Custom Layout">
  <p:cSld name="24_Custom Layou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e0b236ec7c_3_175"/>
          <p:cNvSpPr/>
          <p:nvPr>
            <p:ph idx="2" type="pic"/>
          </p:nvPr>
        </p:nvSpPr>
        <p:spPr>
          <a:xfrm>
            <a:off x="230124" y="228600"/>
            <a:ext cx="11731752" cy="640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6" name="Google Shape;186;g3e0b236ec7c_3_175"/>
          <p:cNvSpPr/>
          <p:nvPr>
            <p:ph idx="3" type="pic"/>
          </p:nvPr>
        </p:nvSpPr>
        <p:spPr>
          <a:xfrm>
            <a:off x="2598188" y="2286000"/>
            <a:ext cx="2759257" cy="3200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7" name="Google Shape;187;g3e0b236ec7c_3_175"/>
          <p:cNvSpPr txBox="1"/>
          <p:nvPr>
            <p:ph type="title"/>
          </p:nvPr>
        </p:nvSpPr>
        <p:spPr>
          <a:xfrm>
            <a:off x="3220913" y="1031633"/>
            <a:ext cx="5750173" cy="668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_Custom Layout">
  <p:cSld name="25_Custom Layou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e0b236ec7c_3_179"/>
          <p:cNvSpPr/>
          <p:nvPr>
            <p:ph idx="2" type="pic"/>
          </p:nvPr>
        </p:nvSpPr>
        <p:spPr>
          <a:xfrm>
            <a:off x="4837176" y="914400"/>
            <a:ext cx="3015343" cy="367937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0" name="Google Shape;190;g3e0b236ec7c_3_179"/>
          <p:cNvSpPr/>
          <p:nvPr>
            <p:ph idx="3" type="pic"/>
          </p:nvPr>
        </p:nvSpPr>
        <p:spPr>
          <a:xfrm>
            <a:off x="8260733" y="914400"/>
            <a:ext cx="3015343" cy="367937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1" name="Google Shape;191;g3e0b236ec7c_3_179"/>
          <p:cNvSpPr txBox="1"/>
          <p:nvPr>
            <p:ph type="title"/>
          </p:nvPr>
        </p:nvSpPr>
        <p:spPr>
          <a:xfrm>
            <a:off x="838198" y="1792515"/>
            <a:ext cx="4778829" cy="1453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_Custom Layout">
  <p:cSld name="26_Custom Layou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e0b236ec7c_3_183"/>
          <p:cNvSpPr/>
          <p:nvPr/>
        </p:nvSpPr>
        <p:spPr>
          <a:xfrm>
            <a:off x="0" y="0"/>
            <a:ext cx="2057400" cy="6858000"/>
          </a:xfrm>
          <a:prstGeom prst="rect">
            <a:avLst/>
          </a:prstGeom>
          <a:solidFill>
            <a:srgbClr val="B6E2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4" name="Google Shape;194;g3e0b236ec7c_3_183"/>
          <p:cNvSpPr/>
          <p:nvPr>
            <p:ph idx="2" type="pic"/>
          </p:nvPr>
        </p:nvSpPr>
        <p:spPr>
          <a:xfrm>
            <a:off x="915924" y="1197429"/>
            <a:ext cx="3385458" cy="446314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95" name="Google Shape;195;g3e0b236ec7c_3_183"/>
          <p:cNvSpPr txBox="1"/>
          <p:nvPr>
            <p:ph type="title"/>
          </p:nvPr>
        </p:nvSpPr>
        <p:spPr>
          <a:xfrm>
            <a:off x="5397500" y="4384707"/>
            <a:ext cx="3670301" cy="1453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_Custom Layout">
  <p:cSld name="29_Custom Layou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e0b236ec7c_3_187"/>
          <p:cNvSpPr/>
          <p:nvPr/>
        </p:nvSpPr>
        <p:spPr>
          <a:xfrm>
            <a:off x="0" y="0"/>
            <a:ext cx="12192000" cy="3411415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8" name="Google Shape;198;g3e0b236ec7c_3_187"/>
          <p:cNvSpPr/>
          <p:nvPr/>
        </p:nvSpPr>
        <p:spPr>
          <a:xfrm>
            <a:off x="250371" y="228600"/>
            <a:ext cx="11691258" cy="640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99" name="Google Shape;199;g3e0b236ec7c_3_187"/>
          <p:cNvSpPr/>
          <p:nvPr>
            <p:ph idx="2" type="pic"/>
          </p:nvPr>
        </p:nvSpPr>
        <p:spPr>
          <a:xfrm>
            <a:off x="4166506" y="1155701"/>
            <a:ext cx="3223987" cy="45465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0" name="Google Shape;200;g3e0b236ec7c_3_187"/>
          <p:cNvSpPr txBox="1"/>
          <p:nvPr>
            <p:ph type="title"/>
          </p:nvPr>
        </p:nvSpPr>
        <p:spPr>
          <a:xfrm>
            <a:off x="1372715" y="2873273"/>
            <a:ext cx="3997569" cy="1111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Custom Layout">
  <p:cSld name="30_Custom Layout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e0b236ec7c_3_192"/>
          <p:cNvSpPr/>
          <p:nvPr/>
        </p:nvSpPr>
        <p:spPr>
          <a:xfrm>
            <a:off x="6184900" y="0"/>
            <a:ext cx="60071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3" name="Google Shape;203;g3e0b236ec7c_3_192"/>
          <p:cNvSpPr/>
          <p:nvPr>
            <p:ph idx="2" type="pic"/>
          </p:nvPr>
        </p:nvSpPr>
        <p:spPr>
          <a:xfrm>
            <a:off x="0" y="0"/>
            <a:ext cx="61849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4" name="Google Shape;204;g3e0b236ec7c_3_192"/>
          <p:cNvSpPr/>
          <p:nvPr/>
        </p:nvSpPr>
        <p:spPr>
          <a:xfrm>
            <a:off x="6184900" y="4876800"/>
            <a:ext cx="6007100" cy="1981200"/>
          </a:xfrm>
          <a:prstGeom prst="rect">
            <a:avLst/>
          </a:prstGeom>
          <a:solidFill>
            <a:srgbClr val="B6E2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05" name="Google Shape;205;g3e0b236ec7c_3_192"/>
          <p:cNvSpPr txBox="1"/>
          <p:nvPr>
            <p:ph type="title"/>
          </p:nvPr>
        </p:nvSpPr>
        <p:spPr>
          <a:xfrm>
            <a:off x="6985000" y="1285907"/>
            <a:ext cx="3670301" cy="1453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_Custom Layout">
  <p:cSld name="27_Custom Layou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e0b236ec7c_3_197"/>
          <p:cNvSpPr/>
          <p:nvPr>
            <p:ph idx="2" type="pic"/>
          </p:nvPr>
        </p:nvSpPr>
        <p:spPr>
          <a:xfrm>
            <a:off x="5272313" y="1455057"/>
            <a:ext cx="3135087" cy="3962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8" name="Google Shape;208;g3e0b236ec7c_3_197"/>
          <p:cNvSpPr/>
          <p:nvPr>
            <p:ph idx="3" type="pic"/>
          </p:nvPr>
        </p:nvSpPr>
        <p:spPr>
          <a:xfrm>
            <a:off x="8732157" y="0"/>
            <a:ext cx="2253344" cy="280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09" name="Google Shape;209;g3e0b236ec7c_3_197"/>
          <p:cNvSpPr/>
          <p:nvPr>
            <p:ph idx="4" type="pic"/>
          </p:nvPr>
        </p:nvSpPr>
        <p:spPr>
          <a:xfrm>
            <a:off x="9753600" y="3149599"/>
            <a:ext cx="2438400" cy="315685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0" name="Google Shape;210;g3e0b236ec7c_3_197"/>
          <p:cNvSpPr txBox="1"/>
          <p:nvPr>
            <p:ph type="title"/>
          </p:nvPr>
        </p:nvSpPr>
        <p:spPr>
          <a:xfrm>
            <a:off x="1427284" y="1455057"/>
            <a:ext cx="3520271" cy="1934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_Custom Layout">
  <p:cSld name="28_Custom Layout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e0b236ec7c_3_202"/>
          <p:cNvSpPr/>
          <p:nvPr>
            <p:ph idx="2" type="pic"/>
          </p:nvPr>
        </p:nvSpPr>
        <p:spPr>
          <a:xfrm>
            <a:off x="967013" y="2298702"/>
            <a:ext cx="3223987" cy="22987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3" name="Google Shape;213;g3e0b236ec7c_3_202"/>
          <p:cNvSpPr/>
          <p:nvPr>
            <p:ph idx="3" type="pic"/>
          </p:nvPr>
        </p:nvSpPr>
        <p:spPr>
          <a:xfrm>
            <a:off x="4484007" y="2298702"/>
            <a:ext cx="3223987" cy="22987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4" name="Google Shape;214;g3e0b236ec7c_3_202"/>
          <p:cNvSpPr/>
          <p:nvPr>
            <p:ph idx="4" type="pic"/>
          </p:nvPr>
        </p:nvSpPr>
        <p:spPr>
          <a:xfrm>
            <a:off x="8001001" y="2298701"/>
            <a:ext cx="3223987" cy="229870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5" name="Google Shape;215;g3e0b236ec7c_3_202"/>
          <p:cNvSpPr txBox="1"/>
          <p:nvPr>
            <p:ph type="title"/>
          </p:nvPr>
        </p:nvSpPr>
        <p:spPr>
          <a:xfrm>
            <a:off x="2177143" y="1121229"/>
            <a:ext cx="7837714" cy="11774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Custom Layout">
  <p:cSld name="31_Custom Layout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e0b236ec7c_3_207"/>
          <p:cNvSpPr/>
          <p:nvPr>
            <p:ph idx="2" type="pic"/>
          </p:nvPr>
        </p:nvSpPr>
        <p:spPr>
          <a:xfrm>
            <a:off x="915923" y="3514968"/>
            <a:ext cx="4755533" cy="24286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8" name="Google Shape;218;g3e0b236ec7c_3_207"/>
          <p:cNvSpPr txBox="1"/>
          <p:nvPr>
            <p:ph type="title"/>
          </p:nvPr>
        </p:nvSpPr>
        <p:spPr>
          <a:xfrm>
            <a:off x="2022231" y="1534745"/>
            <a:ext cx="3641968" cy="13598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g3e0b236ec7c_3_207"/>
          <p:cNvSpPr/>
          <p:nvPr>
            <p:ph idx="3" type="pic"/>
          </p:nvPr>
        </p:nvSpPr>
        <p:spPr>
          <a:xfrm>
            <a:off x="6520543" y="914400"/>
            <a:ext cx="4755533" cy="24286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3e0b236ec7c_3_27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8" name="Google Shape;38;g3e0b236ec7c_3_27"/>
          <p:cNvSpPr txBox="1"/>
          <p:nvPr>
            <p:ph type="title"/>
          </p:nvPr>
        </p:nvSpPr>
        <p:spPr>
          <a:xfrm>
            <a:off x="2167128" y="1225296"/>
            <a:ext cx="9281160" cy="3520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b="0"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g3e0b236ec7c_3_27"/>
          <p:cNvSpPr txBox="1"/>
          <p:nvPr>
            <p:ph idx="1" type="body"/>
          </p:nvPr>
        </p:nvSpPr>
        <p:spPr>
          <a:xfrm>
            <a:off x="2165774" y="5020056"/>
            <a:ext cx="90525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A0A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A0A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9pPr>
          </a:lstStyle>
          <a:p/>
        </p:txBody>
      </p:sp>
      <p:sp>
        <p:nvSpPr>
          <p:cNvPr id="40" name="Google Shape;40;g3e0b236ec7c_3_27"/>
          <p:cNvSpPr txBox="1"/>
          <p:nvPr>
            <p:ph idx="10" type="dt"/>
          </p:nvPr>
        </p:nvSpPr>
        <p:spPr>
          <a:xfrm>
            <a:off x="8593667" y="6272784"/>
            <a:ext cx="264430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g3e0b236ec7c_3_27"/>
          <p:cNvSpPr txBox="1"/>
          <p:nvPr>
            <p:ph idx="11" type="ftr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2" name="Google Shape;42;g3e0b236ec7c_3_2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43" name="Google Shape;43;g3e0b236ec7c_3_27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4" name="Google Shape;44;g3e0b236ec7c_3_27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45;g3e0b236ec7c_3_27"/>
          <p:cNvSpPr txBox="1"/>
          <p:nvPr>
            <p:ph idx="12" type="sldNum"/>
          </p:nvPr>
        </p:nvSpPr>
        <p:spPr>
          <a:xfrm>
            <a:off x="843701" y="2506132"/>
            <a:ext cx="1188298" cy="720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_Custom Layout">
  <p:cSld name="34_Custom Layout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e0b236ec7c_3_211"/>
          <p:cNvSpPr/>
          <p:nvPr/>
        </p:nvSpPr>
        <p:spPr>
          <a:xfrm>
            <a:off x="0" y="0"/>
            <a:ext cx="3911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2" name="Google Shape;222;g3e0b236ec7c_3_211"/>
          <p:cNvSpPr/>
          <p:nvPr>
            <p:ph idx="2" type="pic"/>
          </p:nvPr>
        </p:nvSpPr>
        <p:spPr>
          <a:xfrm>
            <a:off x="3911600" y="0"/>
            <a:ext cx="82804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3" name="Google Shape;223;g3e0b236ec7c_3_211"/>
          <p:cNvSpPr txBox="1"/>
          <p:nvPr>
            <p:ph type="title"/>
          </p:nvPr>
        </p:nvSpPr>
        <p:spPr>
          <a:xfrm>
            <a:off x="837436" y="2506328"/>
            <a:ext cx="2540000" cy="18453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_Custom Layout">
  <p:cSld name="35_Custom Layou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e0b236ec7c_3_215"/>
          <p:cNvSpPr/>
          <p:nvPr/>
        </p:nvSpPr>
        <p:spPr>
          <a:xfrm>
            <a:off x="0" y="0"/>
            <a:ext cx="57404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26" name="Google Shape;226;g3e0b236ec7c_3_215"/>
          <p:cNvSpPr/>
          <p:nvPr>
            <p:ph idx="2" type="pic"/>
          </p:nvPr>
        </p:nvSpPr>
        <p:spPr>
          <a:xfrm>
            <a:off x="5740400" y="0"/>
            <a:ext cx="64516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7" name="Google Shape;227;g3e0b236ec7c_3_215"/>
          <p:cNvSpPr/>
          <p:nvPr>
            <p:ph idx="3" type="pic"/>
          </p:nvPr>
        </p:nvSpPr>
        <p:spPr>
          <a:xfrm>
            <a:off x="1466849" y="1631950"/>
            <a:ext cx="2806700" cy="2806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8" name="Google Shape;228;g3e0b236ec7c_3_215"/>
          <p:cNvSpPr txBox="1"/>
          <p:nvPr>
            <p:ph type="title"/>
          </p:nvPr>
        </p:nvSpPr>
        <p:spPr>
          <a:xfrm>
            <a:off x="871416" y="4765573"/>
            <a:ext cx="3997569" cy="11114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7_Custom Layout">
  <p:cSld name="47_Custom Layou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e0b236ec7c_3_220"/>
          <p:cNvSpPr/>
          <p:nvPr/>
        </p:nvSpPr>
        <p:spPr>
          <a:xfrm>
            <a:off x="0" y="-9072"/>
            <a:ext cx="12192000" cy="6867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31" name="Google Shape;231;g3e0b236ec7c_3_220"/>
          <p:cNvSpPr/>
          <p:nvPr>
            <p:ph idx="2" type="pic"/>
          </p:nvPr>
        </p:nvSpPr>
        <p:spPr>
          <a:xfrm>
            <a:off x="7886700" y="0"/>
            <a:ext cx="3517900" cy="436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2" name="Google Shape;232;g3e0b236ec7c_3_220"/>
          <p:cNvSpPr txBox="1"/>
          <p:nvPr>
            <p:ph type="title"/>
          </p:nvPr>
        </p:nvSpPr>
        <p:spPr>
          <a:xfrm>
            <a:off x="1880715" y="1696986"/>
            <a:ext cx="2894485" cy="2117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_Custom Layout">
  <p:cSld name="32_Custom Layou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e0b236ec7c_3_224"/>
          <p:cNvSpPr txBox="1"/>
          <p:nvPr>
            <p:ph type="title"/>
          </p:nvPr>
        </p:nvSpPr>
        <p:spPr>
          <a:xfrm>
            <a:off x="850608" y="1941144"/>
            <a:ext cx="3286368" cy="1792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g3e0b236ec7c_3_224"/>
          <p:cNvSpPr/>
          <p:nvPr>
            <p:ph idx="2" type="pic"/>
          </p:nvPr>
        </p:nvSpPr>
        <p:spPr>
          <a:xfrm>
            <a:off x="5370577" y="914400"/>
            <a:ext cx="5905499" cy="502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_Custom Layout">
  <p:cSld name="33_Custom Layout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e0b236ec7c_3_227"/>
          <p:cNvSpPr/>
          <p:nvPr>
            <p:ph idx="2" type="pic"/>
          </p:nvPr>
        </p:nvSpPr>
        <p:spPr>
          <a:xfrm>
            <a:off x="7315200" y="0"/>
            <a:ext cx="2870200" cy="2921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8" name="Google Shape;238;g3e0b236ec7c_3_227"/>
          <p:cNvSpPr/>
          <p:nvPr>
            <p:ph idx="3" type="pic"/>
          </p:nvPr>
        </p:nvSpPr>
        <p:spPr>
          <a:xfrm>
            <a:off x="1574800" y="2921000"/>
            <a:ext cx="4864100" cy="2857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9" name="Google Shape;239;g3e0b236ec7c_3_227"/>
          <p:cNvSpPr/>
          <p:nvPr>
            <p:ph idx="4" type="pic"/>
          </p:nvPr>
        </p:nvSpPr>
        <p:spPr>
          <a:xfrm>
            <a:off x="8178800" y="5054600"/>
            <a:ext cx="4013200" cy="1803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0" name="Google Shape;240;g3e0b236ec7c_3_227"/>
          <p:cNvSpPr txBox="1"/>
          <p:nvPr>
            <p:ph type="title"/>
          </p:nvPr>
        </p:nvSpPr>
        <p:spPr>
          <a:xfrm>
            <a:off x="7315200" y="3535972"/>
            <a:ext cx="3467100" cy="1792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Custom Layout">
  <p:cSld name="36_Custom Layout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e0b236ec7c_3_232"/>
          <p:cNvSpPr/>
          <p:nvPr>
            <p:ph idx="2" type="pic"/>
          </p:nvPr>
        </p:nvSpPr>
        <p:spPr>
          <a:xfrm>
            <a:off x="915924" y="1"/>
            <a:ext cx="10360152" cy="19684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3" name="Google Shape;243;g3e0b236ec7c_3_232"/>
          <p:cNvSpPr txBox="1"/>
          <p:nvPr>
            <p:ph type="title"/>
          </p:nvPr>
        </p:nvSpPr>
        <p:spPr>
          <a:xfrm>
            <a:off x="839722" y="2717799"/>
            <a:ext cx="3578468" cy="1727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4" name="Google Shape;244;g3e0b236ec7c_3_232"/>
          <p:cNvSpPr/>
          <p:nvPr>
            <p:ph idx="3" type="pic"/>
          </p:nvPr>
        </p:nvSpPr>
        <p:spPr>
          <a:xfrm>
            <a:off x="915924" y="4889499"/>
            <a:ext cx="10360152" cy="19684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5_Custom Layout">
  <p:cSld name="45_Custom Layou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e0b236ec7c_3_236"/>
          <p:cNvSpPr/>
          <p:nvPr/>
        </p:nvSpPr>
        <p:spPr>
          <a:xfrm>
            <a:off x="0" y="-9072"/>
            <a:ext cx="12192000" cy="6867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47" name="Google Shape;247;g3e0b236ec7c_3_236"/>
          <p:cNvSpPr/>
          <p:nvPr>
            <p:ph idx="2" type="pic"/>
          </p:nvPr>
        </p:nvSpPr>
        <p:spPr>
          <a:xfrm>
            <a:off x="0" y="0"/>
            <a:ext cx="2933699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48" name="Google Shape;248;g3e0b236ec7c_3_236"/>
          <p:cNvSpPr txBox="1"/>
          <p:nvPr>
            <p:ph type="title"/>
          </p:nvPr>
        </p:nvSpPr>
        <p:spPr>
          <a:xfrm>
            <a:off x="3851032" y="1244601"/>
            <a:ext cx="2994268" cy="1803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1_Custom Layout">
  <p:cSld name="81_Custom Layout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e0b236ec7c_3_240"/>
          <p:cNvSpPr/>
          <p:nvPr/>
        </p:nvSpPr>
        <p:spPr>
          <a:xfrm>
            <a:off x="5803900" y="-9072"/>
            <a:ext cx="6388100" cy="6867072"/>
          </a:xfrm>
          <a:prstGeom prst="rect">
            <a:avLst/>
          </a:prstGeom>
          <a:solidFill>
            <a:srgbClr val="91D3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1" name="Google Shape;251;g3e0b236ec7c_3_240"/>
          <p:cNvSpPr/>
          <p:nvPr>
            <p:ph idx="2" type="pic"/>
          </p:nvPr>
        </p:nvSpPr>
        <p:spPr>
          <a:xfrm>
            <a:off x="6715582" y="1146632"/>
            <a:ext cx="4564736" cy="4564736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2" name="Google Shape;252;g3e0b236ec7c_3_240"/>
          <p:cNvSpPr txBox="1"/>
          <p:nvPr>
            <p:ph type="title"/>
          </p:nvPr>
        </p:nvSpPr>
        <p:spPr>
          <a:xfrm>
            <a:off x="850608" y="1941144"/>
            <a:ext cx="3286368" cy="1792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8_Custom Layout">
  <p:cSld name="48_Custom Layou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e0b236ec7c_3_244"/>
          <p:cNvSpPr/>
          <p:nvPr/>
        </p:nvSpPr>
        <p:spPr>
          <a:xfrm>
            <a:off x="0" y="-9073"/>
            <a:ext cx="12192000" cy="6867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55" name="Google Shape;255;g3e0b236ec7c_3_244"/>
          <p:cNvSpPr/>
          <p:nvPr>
            <p:ph idx="2" type="pic"/>
          </p:nvPr>
        </p:nvSpPr>
        <p:spPr>
          <a:xfrm>
            <a:off x="4343400" y="1799768"/>
            <a:ext cx="6286500" cy="326753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56" name="Google Shape;256;g3e0b236ec7c_3_244"/>
          <p:cNvSpPr/>
          <p:nvPr>
            <p:ph idx="3" type="pic"/>
          </p:nvPr>
        </p:nvSpPr>
        <p:spPr>
          <a:xfrm>
            <a:off x="4343400" y="-1467766"/>
            <a:ext cx="6286500" cy="326753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57" name="Google Shape;257;g3e0b236ec7c_3_244"/>
          <p:cNvSpPr txBox="1"/>
          <p:nvPr>
            <p:ph type="title"/>
          </p:nvPr>
        </p:nvSpPr>
        <p:spPr>
          <a:xfrm>
            <a:off x="849993" y="2824386"/>
            <a:ext cx="4260850" cy="12001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g3e0b236ec7c_3_244"/>
          <p:cNvSpPr/>
          <p:nvPr>
            <p:ph idx="4" type="pic"/>
          </p:nvPr>
        </p:nvSpPr>
        <p:spPr>
          <a:xfrm>
            <a:off x="4343400" y="5067302"/>
            <a:ext cx="6286500" cy="326753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_Custom Layout">
  <p:cSld name="38_Custom Layou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e0b236ec7c_3_250"/>
          <p:cNvSpPr txBox="1"/>
          <p:nvPr>
            <p:ph type="title"/>
          </p:nvPr>
        </p:nvSpPr>
        <p:spPr>
          <a:xfrm>
            <a:off x="2489200" y="828432"/>
            <a:ext cx="7213600" cy="759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1" name="Google Shape;261;g3e0b236ec7c_3_250"/>
          <p:cNvSpPr/>
          <p:nvPr>
            <p:ph idx="2" type="pic"/>
          </p:nvPr>
        </p:nvSpPr>
        <p:spPr>
          <a:xfrm>
            <a:off x="4638675" y="1765300"/>
            <a:ext cx="2914650" cy="29146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2" name="Google Shape;262;g3e0b236ec7c_3_250"/>
          <p:cNvSpPr/>
          <p:nvPr>
            <p:ph idx="3" type="pic"/>
          </p:nvPr>
        </p:nvSpPr>
        <p:spPr>
          <a:xfrm>
            <a:off x="1843087" y="2603500"/>
            <a:ext cx="2076450" cy="20764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3" name="Google Shape;263;g3e0b236ec7c_3_250"/>
          <p:cNvSpPr/>
          <p:nvPr>
            <p:ph idx="4" type="pic"/>
          </p:nvPr>
        </p:nvSpPr>
        <p:spPr>
          <a:xfrm>
            <a:off x="8272462" y="2603500"/>
            <a:ext cx="2076450" cy="20764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g3e0b236ec7c_3_37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g3e0b236ec7c_3_37"/>
          <p:cNvSpPr txBox="1"/>
          <p:nvPr>
            <p:ph idx="1" type="body"/>
          </p:nvPr>
        </p:nvSpPr>
        <p:spPr>
          <a:xfrm>
            <a:off x="1069848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25755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6pPr>
            <a:lvl7pPr indent="-325755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7pPr>
            <a:lvl8pPr indent="-325755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8pPr>
            <a:lvl9pPr indent="-325755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 sz="1800"/>
            </a:lvl9pPr>
          </a:lstStyle>
          <a:p/>
        </p:txBody>
      </p:sp>
      <p:sp>
        <p:nvSpPr>
          <p:cNvPr id="49" name="Google Shape;49;g3e0b236ec7c_3_37"/>
          <p:cNvSpPr txBox="1"/>
          <p:nvPr>
            <p:ph idx="2" type="body"/>
          </p:nvPr>
        </p:nvSpPr>
        <p:spPr>
          <a:xfrm>
            <a:off x="6364224" y="2194560"/>
            <a:ext cx="4754880" cy="3977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25755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6pPr>
            <a:lvl7pPr indent="-325755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7pPr>
            <a:lvl8pPr indent="-325755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8pPr>
            <a:lvl9pPr indent="-325755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 sz="1800"/>
            </a:lvl9pPr>
          </a:lstStyle>
          <a:p/>
        </p:txBody>
      </p:sp>
      <p:sp>
        <p:nvSpPr>
          <p:cNvPr id="50" name="Google Shape;50;g3e0b236ec7c_3_37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3e0b236ec7c_3_37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g3e0b236ec7c_3_37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6_Custom Layout">
  <p:cSld name="96_Custom Layout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e0b236ec7c_3_255"/>
          <p:cNvSpPr txBox="1"/>
          <p:nvPr>
            <p:ph type="title"/>
          </p:nvPr>
        </p:nvSpPr>
        <p:spPr>
          <a:xfrm>
            <a:off x="850608" y="1941144"/>
            <a:ext cx="4521492" cy="1602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g3e0b236ec7c_3_255"/>
          <p:cNvSpPr/>
          <p:nvPr>
            <p:ph idx="2" type="pic"/>
          </p:nvPr>
        </p:nvSpPr>
        <p:spPr>
          <a:xfrm>
            <a:off x="8034079" y="685800"/>
            <a:ext cx="4157921" cy="5486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7_Custom Layout">
  <p:cSld name="97_Custom Layout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e0b236ec7c_3_258"/>
          <p:cNvSpPr/>
          <p:nvPr>
            <p:ph idx="2" type="pic"/>
          </p:nvPr>
        </p:nvSpPr>
        <p:spPr>
          <a:xfrm>
            <a:off x="0" y="685800"/>
            <a:ext cx="4157979" cy="5486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69" name="Google Shape;269;g3e0b236ec7c_3_258"/>
          <p:cNvSpPr txBox="1"/>
          <p:nvPr>
            <p:ph type="title"/>
          </p:nvPr>
        </p:nvSpPr>
        <p:spPr>
          <a:xfrm>
            <a:off x="5232108" y="1941144"/>
            <a:ext cx="3286368" cy="1792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8_Custom Layout">
  <p:cSld name="98_Custom Layout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e0b236ec7c_3_261"/>
          <p:cNvSpPr/>
          <p:nvPr>
            <p:ph idx="2" type="pic"/>
          </p:nvPr>
        </p:nvSpPr>
        <p:spPr>
          <a:xfrm>
            <a:off x="5259784" y="886845"/>
            <a:ext cx="1520032" cy="15200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2" name="Google Shape;272;g3e0b236ec7c_3_261"/>
          <p:cNvSpPr/>
          <p:nvPr>
            <p:ph idx="3" type="pic"/>
          </p:nvPr>
        </p:nvSpPr>
        <p:spPr>
          <a:xfrm>
            <a:off x="5259784" y="2664448"/>
            <a:ext cx="1520032" cy="15200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3" name="Google Shape;273;g3e0b236ec7c_3_261"/>
          <p:cNvSpPr/>
          <p:nvPr>
            <p:ph idx="4" type="pic"/>
          </p:nvPr>
        </p:nvSpPr>
        <p:spPr>
          <a:xfrm>
            <a:off x="5208984" y="4442051"/>
            <a:ext cx="1520032" cy="15200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4" name="Google Shape;274;g3e0b236ec7c_3_261"/>
          <p:cNvSpPr/>
          <p:nvPr>
            <p:ph idx="5" type="pic"/>
          </p:nvPr>
        </p:nvSpPr>
        <p:spPr>
          <a:xfrm>
            <a:off x="0" y="0"/>
            <a:ext cx="44323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75" name="Google Shape;275;g3e0b236ec7c_3_261"/>
          <p:cNvSpPr txBox="1"/>
          <p:nvPr>
            <p:ph type="title"/>
          </p:nvPr>
        </p:nvSpPr>
        <p:spPr>
          <a:xfrm>
            <a:off x="850608" y="2464636"/>
            <a:ext cx="2819692" cy="19196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1_Custom Layout">
  <p:cSld name="101_Custom Layout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e0b236ec7c_3_267"/>
          <p:cNvSpPr/>
          <p:nvPr/>
        </p:nvSpPr>
        <p:spPr>
          <a:xfrm>
            <a:off x="0" y="-9073"/>
            <a:ext cx="12192000" cy="6867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78" name="Google Shape;278;g3e0b236ec7c_3_267"/>
          <p:cNvSpPr txBox="1"/>
          <p:nvPr>
            <p:ph type="title"/>
          </p:nvPr>
        </p:nvSpPr>
        <p:spPr>
          <a:xfrm>
            <a:off x="2489200" y="828432"/>
            <a:ext cx="7213600" cy="759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9" name="Google Shape;279;g3e0b236ec7c_3_267"/>
          <p:cNvSpPr/>
          <p:nvPr>
            <p:ph idx="2" type="pic"/>
          </p:nvPr>
        </p:nvSpPr>
        <p:spPr>
          <a:xfrm>
            <a:off x="0" y="2133600"/>
            <a:ext cx="3047999" cy="37446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0" name="Google Shape;280;g3e0b236ec7c_3_267"/>
          <p:cNvSpPr/>
          <p:nvPr>
            <p:ph idx="3" type="pic"/>
          </p:nvPr>
        </p:nvSpPr>
        <p:spPr>
          <a:xfrm>
            <a:off x="3047999" y="2133600"/>
            <a:ext cx="3047999" cy="37446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1" name="Google Shape;281;g3e0b236ec7c_3_267"/>
          <p:cNvSpPr/>
          <p:nvPr>
            <p:ph idx="4" type="pic"/>
          </p:nvPr>
        </p:nvSpPr>
        <p:spPr>
          <a:xfrm>
            <a:off x="6095999" y="2133600"/>
            <a:ext cx="3047999" cy="37446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82" name="Google Shape;282;g3e0b236ec7c_3_267"/>
          <p:cNvSpPr/>
          <p:nvPr>
            <p:ph idx="5" type="pic"/>
          </p:nvPr>
        </p:nvSpPr>
        <p:spPr>
          <a:xfrm>
            <a:off x="9144001" y="2133600"/>
            <a:ext cx="3047999" cy="37446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0_Custom Layout">
  <p:cSld name="100_Custom Layout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e0b236ec7c_3_274"/>
          <p:cNvSpPr/>
          <p:nvPr/>
        </p:nvSpPr>
        <p:spPr>
          <a:xfrm>
            <a:off x="0" y="-9073"/>
            <a:ext cx="12192000" cy="68670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5" name="Google Shape;285;g3e0b236ec7c_3_274"/>
          <p:cNvSpPr/>
          <p:nvPr/>
        </p:nvSpPr>
        <p:spPr>
          <a:xfrm>
            <a:off x="2806700" y="913106"/>
            <a:ext cx="9385300" cy="5022711"/>
          </a:xfrm>
          <a:prstGeom prst="rect">
            <a:avLst/>
          </a:prstGeom>
          <a:solidFill>
            <a:srgbClr val="B6E2E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286" name="Google Shape;286;g3e0b236ec7c_3_274"/>
          <p:cNvSpPr txBox="1"/>
          <p:nvPr>
            <p:ph type="title"/>
          </p:nvPr>
        </p:nvSpPr>
        <p:spPr>
          <a:xfrm>
            <a:off x="850608" y="2438400"/>
            <a:ext cx="3353092" cy="1972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7" name="Google Shape;287;g3e0b236ec7c_3_274"/>
          <p:cNvSpPr/>
          <p:nvPr>
            <p:ph idx="2" type="pic"/>
          </p:nvPr>
        </p:nvSpPr>
        <p:spPr>
          <a:xfrm>
            <a:off x="4395892" y="1610745"/>
            <a:ext cx="3617807" cy="36178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6_Custom Layout">
  <p:cSld name="76_Custom Layout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e0b236ec7c_3_279"/>
          <p:cNvSpPr/>
          <p:nvPr>
            <p:ph idx="2" type="pic"/>
          </p:nvPr>
        </p:nvSpPr>
        <p:spPr>
          <a:xfrm>
            <a:off x="2935684" y="1686945"/>
            <a:ext cx="1520032" cy="15200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0" name="Google Shape;290;g3e0b236ec7c_3_279"/>
          <p:cNvSpPr/>
          <p:nvPr>
            <p:ph idx="3" type="pic"/>
          </p:nvPr>
        </p:nvSpPr>
        <p:spPr>
          <a:xfrm>
            <a:off x="5335984" y="1686945"/>
            <a:ext cx="1520032" cy="15200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1" name="Google Shape;291;g3e0b236ec7c_3_279"/>
          <p:cNvSpPr/>
          <p:nvPr>
            <p:ph idx="4" type="pic"/>
          </p:nvPr>
        </p:nvSpPr>
        <p:spPr>
          <a:xfrm>
            <a:off x="7736284" y="1686945"/>
            <a:ext cx="1520032" cy="15200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2" name="Google Shape;292;g3e0b236ec7c_3_279"/>
          <p:cNvSpPr/>
          <p:nvPr>
            <p:ph idx="5" type="pic"/>
          </p:nvPr>
        </p:nvSpPr>
        <p:spPr>
          <a:xfrm>
            <a:off x="2935684" y="4041379"/>
            <a:ext cx="1520032" cy="15200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3" name="Google Shape;293;g3e0b236ec7c_3_279"/>
          <p:cNvSpPr/>
          <p:nvPr>
            <p:ph idx="6" type="pic"/>
          </p:nvPr>
        </p:nvSpPr>
        <p:spPr>
          <a:xfrm>
            <a:off x="5335984" y="4041379"/>
            <a:ext cx="1520032" cy="15200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4" name="Google Shape;294;g3e0b236ec7c_3_279"/>
          <p:cNvSpPr/>
          <p:nvPr>
            <p:ph idx="7" type="pic"/>
          </p:nvPr>
        </p:nvSpPr>
        <p:spPr>
          <a:xfrm>
            <a:off x="7736284" y="4041379"/>
            <a:ext cx="1520032" cy="152003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5" name="Google Shape;295;g3e0b236ec7c_3_279"/>
          <p:cNvSpPr txBox="1"/>
          <p:nvPr>
            <p:ph type="title"/>
          </p:nvPr>
        </p:nvSpPr>
        <p:spPr>
          <a:xfrm>
            <a:off x="2489200" y="828432"/>
            <a:ext cx="7213600" cy="759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e0b236ec7c_3_287"/>
          <p:cNvSpPr txBox="1"/>
          <p:nvPr>
            <p:ph type="title"/>
          </p:nvPr>
        </p:nvSpPr>
        <p:spPr>
          <a:xfrm>
            <a:off x="2939142" y="1306287"/>
            <a:ext cx="3341914" cy="19739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8" name="Google Shape;298;g3e0b236ec7c_3_287"/>
          <p:cNvSpPr/>
          <p:nvPr>
            <p:ph idx="2" type="pic"/>
          </p:nvPr>
        </p:nvSpPr>
        <p:spPr>
          <a:xfrm>
            <a:off x="7151914" y="0"/>
            <a:ext cx="5040086" cy="309154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99" name="Google Shape;299;g3e0b236ec7c_3_287"/>
          <p:cNvSpPr/>
          <p:nvPr>
            <p:ph idx="3" type="pic"/>
          </p:nvPr>
        </p:nvSpPr>
        <p:spPr>
          <a:xfrm>
            <a:off x="0" y="0"/>
            <a:ext cx="20900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Custom Layout">
  <p:cSld name="37_Custom Layout"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e0b236ec7c_3_291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2" name="Google Shape;302;g3e0b236ec7c_3_291"/>
          <p:cNvSpPr txBox="1"/>
          <p:nvPr>
            <p:ph type="title"/>
          </p:nvPr>
        </p:nvSpPr>
        <p:spPr>
          <a:xfrm>
            <a:off x="1753293" y="1439417"/>
            <a:ext cx="4736408" cy="1239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Josefin Sans"/>
              <a:buNone/>
              <a:defRPr b="1" i="0" sz="33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0_Custom Layout">
  <p:cSld name="50_Custom Layout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e0b236ec7c_3_294"/>
          <p:cNvSpPr/>
          <p:nvPr/>
        </p:nvSpPr>
        <p:spPr>
          <a:xfrm>
            <a:off x="0" y="3835400"/>
            <a:ext cx="12192000" cy="30225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05" name="Google Shape;305;g3e0b236ec7c_3_294"/>
          <p:cNvSpPr/>
          <p:nvPr>
            <p:ph idx="2" type="pic"/>
          </p:nvPr>
        </p:nvSpPr>
        <p:spPr>
          <a:xfrm>
            <a:off x="2959100" y="0"/>
            <a:ext cx="3111500" cy="3835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6" name="Google Shape;306;g3e0b236ec7c_3_294"/>
          <p:cNvSpPr/>
          <p:nvPr>
            <p:ph idx="3" type="pic"/>
          </p:nvPr>
        </p:nvSpPr>
        <p:spPr>
          <a:xfrm>
            <a:off x="0" y="0"/>
            <a:ext cx="2959100" cy="2095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7" name="Google Shape;307;g3e0b236ec7c_3_294"/>
          <p:cNvSpPr/>
          <p:nvPr>
            <p:ph idx="4" type="pic"/>
          </p:nvPr>
        </p:nvSpPr>
        <p:spPr>
          <a:xfrm>
            <a:off x="9029700" y="2095500"/>
            <a:ext cx="1625600" cy="1739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8" name="Google Shape;308;g3e0b236ec7c_3_294"/>
          <p:cNvSpPr/>
          <p:nvPr>
            <p:ph idx="5" type="pic"/>
          </p:nvPr>
        </p:nvSpPr>
        <p:spPr>
          <a:xfrm>
            <a:off x="0" y="2095500"/>
            <a:ext cx="2959100" cy="1739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9" name="Google Shape;309;g3e0b236ec7c_3_294"/>
          <p:cNvSpPr/>
          <p:nvPr>
            <p:ph idx="6" type="pic"/>
          </p:nvPr>
        </p:nvSpPr>
        <p:spPr>
          <a:xfrm>
            <a:off x="6070600" y="0"/>
            <a:ext cx="4584700" cy="20955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0" name="Google Shape;310;g3e0b236ec7c_3_294"/>
          <p:cNvSpPr/>
          <p:nvPr>
            <p:ph idx="7" type="pic"/>
          </p:nvPr>
        </p:nvSpPr>
        <p:spPr>
          <a:xfrm>
            <a:off x="10655300" y="0"/>
            <a:ext cx="1536700" cy="3835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1" name="Google Shape;311;g3e0b236ec7c_3_294"/>
          <p:cNvSpPr/>
          <p:nvPr>
            <p:ph idx="8" type="pic"/>
          </p:nvPr>
        </p:nvSpPr>
        <p:spPr>
          <a:xfrm>
            <a:off x="6070600" y="2095500"/>
            <a:ext cx="2959100" cy="17399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2" name="Google Shape;312;g3e0b236ec7c_3_294"/>
          <p:cNvSpPr txBox="1"/>
          <p:nvPr>
            <p:ph type="title"/>
          </p:nvPr>
        </p:nvSpPr>
        <p:spPr>
          <a:xfrm>
            <a:off x="1193800" y="4376058"/>
            <a:ext cx="9804400" cy="631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1_Custom Layout">
  <p:cSld name="51_Custom Layout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e0b236ec7c_3_304"/>
          <p:cNvSpPr/>
          <p:nvPr/>
        </p:nvSpPr>
        <p:spPr>
          <a:xfrm>
            <a:off x="250371" y="4140200"/>
            <a:ext cx="11691258" cy="248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15" name="Google Shape;315;g3e0b236ec7c_3_304"/>
          <p:cNvSpPr/>
          <p:nvPr>
            <p:ph idx="2" type="pic"/>
          </p:nvPr>
        </p:nvSpPr>
        <p:spPr>
          <a:xfrm>
            <a:off x="250371" y="228600"/>
            <a:ext cx="11691258" cy="391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6" name="Google Shape;316;g3e0b236ec7c_3_304"/>
          <p:cNvSpPr txBox="1"/>
          <p:nvPr>
            <p:ph type="title"/>
          </p:nvPr>
        </p:nvSpPr>
        <p:spPr>
          <a:xfrm>
            <a:off x="3175000" y="4318000"/>
            <a:ext cx="5842000" cy="631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>
  <p:cSld name="Comparais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e0b236ec7c_3_44"/>
          <p:cNvSpPr txBox="1"/>
          <p:nvPr>
            <p:ph idx="1" type="body"/>
          </p:nvPr>
        </p:nvSpPr>
        <p:spPr>
          <a:xfrm>
            <a:off x="1066800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811B2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55" name="Google Shape;55;g3e0b236ec7c_3_44"/>
          <p:cNvSpPr txBox="1"/>
          <p:nvPr>
            <p:ph idx="2" type="body"/>
          </p:nvPr>
        </p:nvSpPr>
        <p:spPr>
          <a:xfrm>
            <a:off x="1069848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6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6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56" name="Google Shape;56;g3e0b236ec7c_3_44"/>
          <p:cNvSpPr txBox="1"/>
          <p:nvPr>
            <p:ph idx="3" type="body"/>
          </p:nvPr>
        </p:nvSpPr>
        <p:spPr>
          <a:xfrm>
            <a:off x="6364224" y="2048256"/>
            <a:ext cx="4754880" cy="640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811B2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57" name="Google Shape;57;g3e0b236ec7c_3_44"/>
          <p:cNvSpPr txBox="1"/>
          <p:nvPr>
            <p:ph idx="4" type="body"/>
          </p:nvPr>
        </p:nvSpPr>
        <p:spPr>
          <a:xfrm>
            <a:off x="6364224" y="2743200"/>
            <a:ext cx="475488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6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6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58" name="Google Shape;58;g3e0b236ec7c_3_44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3e0b236ec7c_3_44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g3e0b236ec7c_3_44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" name="Google Shape;61;g3e0b236ec7c_3_44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3_Custom Layout">
  <p:cSld name="83_Custom Layout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e0b236ec7c_3_308"/>
          <p:cNvSpPr/>
          <p:nvPr>
            <p:ph idx="2" type="pic"/>
          </p:nvPr>
        </p:nvSpPr>
        <p:spPr>
          <a:xfrm>
            <a:off x="1401536" y="2124912"/>
            <a:ext cx="2920093" cy="385860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9" name="Google Shape;319;g3e0b236ec7c_3_308"/>
          <p:cNvSpPr/>
          <p:nvPr>
            <p:ph idx="3" type="pic"/>
          </p:nvPr>
        </p:nvSpPr>
        <p:spPr>
          <a:xfrm>
            <a:off x="7870370" y="2124912"/>
            <a:ext cx="2920093" cy="385860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0" name="Google Shape;320;g3e0b236ec7c_3_308"/>
          <p:cNvSpPr/>
          <p:nvPr>
            <p:ph idx="4" type="pic"/>
          </p:nvPr>
        </p:nvSpPr>
        <p:spPr>
          <a:xfrm>
            <a:off x="4635953" y="2124912"/>
            <a:ext cx="2920093" cy="385860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1" name="Google Shape;321;g3e0b236ec7c_3_308"/>
          <p:cNvSpPr txBox="1"/>
          <p:nvPr>
            <p:ph type="title"/>
          </p:nvPr>
        </p:nvSpPr>
        <p:spPr>
          <a:xfrm>
            <a:off x="3075216" y="896258"/>
            <a:ext cx="6041568" cy="8309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5_Custom Layout">
  <p:cSld name="55_Custom Layout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e0b236ec7c_3_313"/>
          <p:cNvSpPr/>
          <p:nvPr/>
        </p:nvSpPr>
        <p:spPr>
          <a:xfrm>
            <a:off x="8166100" y="3276600"/>
            <a:ext cx="3632200" cy="3175000"/>
          </a:xfrm>
          <a:prstGeom prst="rect">
            <a:avLst/>
          </a:prstGeom>
          <a:solidFill>
            <a:srgbClr val="D9F0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24" name="Google Shape;324;g3e0b236ec7c_3_313"/>
          <p:cNvSpPr/>
          <p:nvPr>
            <p:ph idx="2" type="pic"/>
          </p:nvPr>
        </p:nvSpPr>
        <p:spPr>
          <a:xfrm>
            <a:off x="406400" y="368300"/>
            <a:ext cx="7607300" cy="6083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5" name="Google Shape;325;g3e0b236ec7c_3_313"/>
          <p:cNvSpPr/>
          <p:nvPr/>
        </p:nvSpPr>
        <p:spPr>
          <a:xfrm>
            <a:off x="8166100" y="368300"/>
            <a:ext cx="3632200" cy="2755900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26" name="Google Shape;326;g3e0b236ec7c_3_313"/>
          <p:cNvSpPr txBox="1"/>
          <p:nvPr>
            <p:ph type="title"/>
          </p:nvPr>
        </p:nvSpPr>
        <p:spPr>
          <a:xfrm>
            <a:off x="839722" y="1250043"/>
            <a:ext cx="4982029" cy="1543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Font typeface="Josefin Sans"/>
              <a:buNone/>
              <a:defRPr b="1" i="0" sz="33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5_Custom Layout">
  <p:cSld name="95_Custom Layout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e0b236ec7c_3_318"/>
          <p:cNvSpPr/>
          <p:nvPr>
            <p:ph idx="2" type="pic"/>
          </p:nvPr>
        </p:nvSpPr>
        <p:spPr>
          <a:xfrm>
            <a:off x="3048000" y="2209800"/>
            <a:ext cx="3048000" cy="200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9" name="Google Shape;329;g3e0b236ec7c_3_318"/>
          <p:cNvSpPr/>
          <p:nvPr>
            <p:ph idx="3" type="pic"/>
          </p:nvPr>
        </p:nvSpPr>
        <p:spPr>
          <a:xfrm>
            <a:off x="0" y="2209800"/>
            <a:ext cx="3048000" cy="200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0" name="Google Shape;330;g3e0b236ec7c_3_318"/>
          <p:cNvSpPr/>
          <p:nvPr>
            <p:ph idx="4" type="pic"/>
          </p:nvPr>
        </p:nvSpPr>
        <p:spPr>
          <a:xfrm>
            <a:off x="9144000" y="2209800"/>
            <a:ext cx="3048000" cy="200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1" name="Google Shape;331;g3e0b236ec7c_3_318"/>
          <p:cNvSpPr/>
          <p:nvPr>
            <p:ph idx="5" type="pic"/>
          </p:nvPr>
        </p:nvSpPr>
        <p:spPr>
          <a:xfrm>
            <a:off x="6096000" y="2209800"/>
            <a:ext cx="3048000" cy="200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2" name="Google Shape;332;g3e0b236ec7c_3_318"/>
          <p:cNvSpPr/>
          <p:nvPr>
            <p:ph idx="6" type="pic"/>
          </p:nvPr>
        </p:nvSpPr>
        <p:spPr>
          <a:xfrm>
            <a:off x="3048000" y="4216400"/>
            <a:ext cx="3048000" cy="200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3" name="Google Shape;333;g3e0b236ec7c_3_318"/>
          <p:cNvSpPr/>
          <p:nvPr>
            <p:ph idx="7" type="pic"/>
          </p:nvPr>
        </p:nvSpPr>
        <p:spPr>
          <a:xfrm>
            <a:off x="0" y="4216400"/>
            <a:ext cx="3048000" cy="200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4" name="Google Shape;334;g3e0b236ec7c_3_318"/>
          <p:cNvSpPr/>
          <p:nvPr>
            <p:ph idx="8" type="pic"/>
          </p:nvPr>
        </p:nvSpPr>
        <p:spPr>
          <a:xfrm>
            <a:off x="9144000" y="4216400"/>
            <a:ext cx="3048000" cy="200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5" name="Google Shape;335;g3e0b236ec7c_3_318"/>
          <p:cNvSpPr/>
          <p:nvPr>
            <p:ph idx="9" type="pic"/>
          </p:nvPr>
        </p:nvSpPr>
        <p:spPr>
          <a:xfrm>
            <a:off x="6096000" y="4216400"/>
            <a:ext cx="3048000" cy="2006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36" name="Google Shape;336;g3e0b236ec7c_3_318"/>
          <p:cNvSpPr txBox="1"/>
          <p:nvPr>
            <p:ph type="title"/>
          </p:nvPr>
        </p:nvSpPr>
        <p:spPr>
          <a:xfrm>
            <a:off x="2730500" y="1121229"/>
            <a:ext cx="6731000" cy="8091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4_Custom Layout">
  <p:cSld name="54_Custom Layout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e0b236ec7c_3_328"/>
          <p:cNvSpPr/>
          <p:nvPr/>
        </p:nvSpPr>
        <p:spPr>
          <a:xfrm>
            <a:off x="406400" y="368300"/>
            <a:ext cx="3352800" cy="4110990"/>
          </a:xfrm>
          <a:prstGeom prst="rect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9" name="Google Shape;339;g3e0b236ec7c_3_328"/>
          <p:cNvSpPr/>
          <p:nvPr>
            <p:ph idx="2" type="pic"/>
          </p:nvPr>
        </p:nvSpPr>
        <p:spPr>
          <a:xfrm>
            <a:off x="406400" y="4622799"/>
            <a:ext cx="3352800" cy="182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0" name="Google Shape;340;g3e0b236ec7c_3_328"/>
          <p:cNvSpPr/>
          <p:nvPr>
            <p:ph idx="3" type="pic"/>
          </p:nvPr>
        </p:nvSpPr>
        <p:spPr>
          <a:xfrm>
            <a:off x="3911600" y="368300"/>
            <a:ext cx="7886700" cy="2146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1" name="Google Shape;341;g3e0b236ec7c_3_328"/>
          <p:cNvSpPr/>
          <p:nvPr>
            <p:ph idx="4" type="pic"/>
          </p:nvPr>
        </p:nvSpPr>
        <p:spPr>
          <a:xfrm>
            <a:off x="3911600" y="4622799"/>
            <a:ext cx="4102100" cy="182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2" name="Google Shape;342;g3e0b236ec7c_3_328"/>
          <p:cNvSpPr/>
          <p:nvPr>
            <p:ph idx="5" type="pic"/>
          </p:nvPr>
        </p:nvSpPr>
        <p:spPr>
          <a:xfrm>
            <a:off x="3911600" y="2650490"/>
            <a:ext cx="4102100" cy="182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3" name="Google Shape;343;g3e0b236ec7c_3_328"/>
          <p:cNvSpPr/>
          <p:nvPr>
            <p:ph idx="6" type="pic"/>
          </p:nvPr>
        </p:nvSpPr>
        <p:spPr>
          <a:xfrm>
            <a:off x="8166100" y="2650490"/>
            <a:ext cx="3632200" cy="380111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44" name="Google Shape;344;g3e0b236ec7c_3_328"/>
          <p:cNvSpPr txBox="1"/>
          <p:nvPr>
            <p:ph type="title"/>
          </p:nvPr>
        </p:nvSpPr>
        <p:spPr>
          <a:xfrm>
            <a:off x="816428" y="1016138"/>
            <a:ext cx="2574471" cy="19302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2_Custom Layout">
  <p:cSld name="82_Custom Layout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e0b236ec7c_3_336"/>
          <p:cNvSpPr txBox="1"/>
          <p:nvPr>
            <p:ph type="title"/>
          </p:nvPr>
        </p:nvSpPr>
        <p:spPr>
          <a:xfrm>
            <a:off x="850608" y="2943898"/>
            <a:ext cx="3286368" cy="17926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6_Custom Layout">
  <p:cSld name="86_Custom Layout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e0b236ec7c_3_338"/>
          <p:cNvSpPr txBox="1"/>
          <p:nvPr>
            <p:ph type="title"/>
          </p:nvPr>
        </p:nvSpPr>
        <p:spPr>
          <a:xfrm>
            <a:off x="850608" y="842956"/>
            <a:ext cx="6235992" cy="6919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3_Custom Layout">
  <p:cSld name="93_Custom Layout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e0b236ec7c_3_340"/>
          <p:cNvSpPr/>
          <p:nvPr>
            <p:ph idx="2" type="pic"/>
          </p:nvPr>
        </p:nvSpPr>
        <p:spPr>
          <a:xfrm>
            <a:off x="7678737" y="1724025"/>
            <a:ext cx="2346325" cy="34131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1" name="Google Shape;351;g3e0b236ec7c_3_340"/>
          <p:cNvSpPr txBox="1"/>
          <p:nvPr>
            <p:ph type="title"/>
          </p:nvPr>
        </p:nvSpPr>
        <p:spPr>
          <a:xfrm>
            <a:off x="1816100" y="1989137"/>
            <a:ext cx="5041900" cy="1463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1_Custom Layout">
  <p:cSld name="91_Custom Layout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e0b236ec7c_3_343"/>
          <p:cNvSpPr/>
          <p:nvPr>
            <p:ph idx="2" type="pic"/>
          </p:nvPr>
        </p:nvSpPr>
        <p:spPr>
          <a:xfrm>
            <a:off x="1654175" y="1720850"/>
            <a:ext cx="4870450" cy="33401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4" name="Google Shape;354;g3e0b236ec7c_3_343"/>
          <p:cNvSpPr txBox="1"/>
          <p:nvPr>
            <p:ph type="title"/>
          </p:nvPr>
        </p:nvSpPr>
        <p:spPr>
          <a:xfrm>
            <a:off x="7150100" y="1989137"/>
            <a:ext cx="3454399" cy="1463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4_Custom Layout">
  <p:cSld name="94_Custom Layout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e0b236ec7c_3_346"/>
          <p:cNvSpPr/>
          <p:nvPr>
            <p:ph idx="2" type="pic"/>
          </p:nvPr>
        </p:nvSpPr>
        <p:spPr>
          <a:xfrm>
            <a:off x="4357688" y="1138238"/>
            <a:ext cx="3476625" cy="341312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57" name="Google Shape;357;g3e0b236ec7c_3_346"/>
          <p:cNvSpPr txBox="1"/>
          <p:nvPr>
            <p:ph type="title"/>
          </p:nvPr>
        </p:nvSpPr>
        <p:spPr>
          <a:xfrm>
            <a:off x="2552554" y="4838700"/>
            <a:ext cx="7086892" cy="897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2_Custom Layout">
  <p:cSld name="92_Custom Layout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e0b236ec7c_3_349"/>
          <p:cNvSpPr/>
          <p:nvPr>
            <p:ph idx="2" type="pic"/>
          </p:nvPr>
        </p:nvSpPr>
        <p:spPr>
          <a:xfrm>
            <a:off x="4766468" y="2432050"/>
            <a:ext cx="2659063" cy="33401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60" name="Google Shape;360;g3e0b236ec7c_3_349"/>
          <p:cNvSpPr txBox="1"/>
          <p:nvPr>
            <p:ph type="title"/>
          </p:nvPr>
        </p:nvSpPr>
        <p:spPr>
          <a:xfrm>
            <a:off x="2793854" y="908659"/>
            <a:ext cx="6604292" cy="932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>
  <p:cSld name="Titre seul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e0b236ec7c_3_53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3e0b236ec7c_3_53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g3e0b236ec7c_3_53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g3e0b236ec7c_3_53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2_Custom Layout">
  <p:cSld name="72_Custom Layout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e0b236ec7c_3_352"/>
          <p:cNvSpPr txBox="1"/>
          <p:nvPr>
            <p:ph type="title"/>
          </p:nvPr>
        </p:nvSpPr>
        <p:spPr>
          <a:xfrm>
            <a:off x="850608" y="2052584"/>
            <a:ext cx="4521492" cy="19987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Josefin Sans"/>
              <a:buNone/>
              <a:defRPr b="1" i="0" sz="37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7_Custom Layout">
  <p:cSld name="57_Custom Layou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3e0b236ec7c_3_3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200" y="-8892"/>
            <a:ext cx="57751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3e0b236ec7c_3_354"/>
          <p:cNvSpPr/>
          <p:nvPr>
            <p:ph idx="2" type="pic"/>
          </p:nvPr>
        </p:nvSpPr>
        <p:spPr>
          <a:xfrm>
            <a:off x="1983631" y="1452244"/>
            <a:ext cx="2315896" cy="411035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66" name="Google Shape;366;g3e0b236ec7c_3_354"/>
          <p:cNvSpPr txBox="1"/>
          <p:nvPr>
            <p:ph type="title"/>
          </p:nvPr>
        </p:nvSpPr>
        <p:spPr>
          <a:xfrm>
            <a:off x="5774247" y="1274442"/>
            <a:ext cx="5071553" cy="1543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8_Custom Layout">
  <p:cSld name="58_Custom Layout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g3e0b236ec7c_3_3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18022" y="1"/>
            <a:ext cx="5775158" cy="469231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3e0b236ec7c_3_358"/>
          <p:cNvSpPr/>
          <p:nvPr>
            <p:ph idx="2" type="pic"/>
          </p:nvPr>
        </p:nvSpPr>
        <p:spPr>
          <a:xfrm>
            <a:off x="5484153" y="1"/>
            <a:ext cx="2315896" cy="339089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370" name="Google Shape;370;g3e0b236ec7c_3_3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5904" y="2171700"/>
            <a:ext cx="5775159" cy="4692317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g3e0b236ec7c_3_358"/>
          <p:cNvSpPr/>
          <p:nvPr>
            <p:ph idx="3" type="pic"/>
          </p:nvPr>
        </p:nvSpPr>
        <p:spPr>
          <a:xfrm>
            <a:off x="8672037" y="3609477"/>
            <a:ext cx="2315896" cy="323582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2" name="Google Shape;372;g3e0b236ec7c_3_358"/>
          <p:cNvSpPr txBox="1"/>
          <p:nvPr>
            <p:ph type="title"/>
          </p:nvPr>
        </p:nvSpPr>
        <p:spPr>
          <a:xfrm>
            <a:off x="841831" y="1695450"/>
            <a:ext cx="3926113" cy="1543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1_Custom Layout">
  <p:cSld name="71_Custom Layout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3e0b236ec7c_3_3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73365" y="1217386"/>
            <a:ext cx="77724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3e0b236ec7c_3_364"/>
          <p:cNvSpPr/>
          <p:nvPr>
            <p:ph idx="2" type="pic"/>
          </p:nvPr>
        </p:nvSpPr>
        <p:spPr>
          <a:xfrm rot="-2850223">
            <a:off x="5816102" y="1228897"/>
            <a:ext cx="3198272" cy="4541363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76" name="Google Shape;376;g3e0b236ec7c_3_364"/>
          <p:cNvSpPr/>
          <p:nvPr>
            <p:ph idx="3" type="pic"/>
          </p:nvPr>
        </p:nvSpPr>
        <p:spPr>
          <a:xfrm rot="-2850223">
            <a:off x="3749935" y="2696168"/>
            <a:ext cx="3252315" cy="454136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rotWithShape="0" algn="tl" dir="6300000" dist="127000">
              <a:srgbClr val="000000">
                <a:alpha val="20000"/>
              </a:srgbClr>
            </a:outerShdw>
          </a:effectLst>
        </p:spPr>
      </p:sp>
      <p:sp>
        <p:nvSpPr>
          <p:cNvPr id="377" name="Google Shape;377;g3e0b236ec7c_3_364"/>
          <p:cNvSpPr/>
          <p:nvPr>
            <p:ph idx="4" type="pic"/>
          </p:nvPr>
        </p:nvSpPr>
        <p:spPr>
          <a:xfrm rot="-2850223">
            <a:off x="7793082" y="-58546"/>
            <a:ext cx="3252315" cy="454136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rotWithShape="0" algn="tl" dir="6300000" dist="127000">
              <a:srgbClr val="000000">
                <a:alpha val="20000"/>
              </a:srgbClr>
            </a:outerShdw>
          </a:effectLst>
        </p:spPr>
      </p:sp>
      <p:sp>
        <p:nvSpPr>
          <p:cNvPr id="378" name="Google Shape;378;g3e0b236ec7c_3_364"/>
          <p:cNvSpPr txBox="1"/>
          <p:nvPr>
            <p:ph type="title"/>
          </p:nvPr>
        </p:nvSpPr>
        <p:spPr>
          <a:xfrm>
            <a:off x="845479" y="1963875"/>
            <a:ext cx="3515708" cy="1535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1_Custom Layout">
  <p:cSld name="61_Custom Layout"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g3e0b236ec7c_3_3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82526" y="0"/>
            <a:ext cx="36094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g3e0b236ec7c_3_370"/>
          <p:cNvSpPr/>
          <p:nvPr>
            <p:ph idx="2" type="pic"/>
          </p:nvPr>
        </p:nvSpPr>
        <p:spPr>
          <a:xfrm>
            <a:off x="10261601" y="1401912"/>
            <a:ext cx="1930399" cy="41860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2" name="Google Shape;382;g3e0b236ec7c_3_370"/>
          <p:cNvSpPr txBox="1"/>
          <p:nvPr>
            <p:ph type="title"/>
          </p:nvPr>
        </p:nvSpPr>
        <p:spPr>
          <a:xfrm>
            <a:off x="950687" y="1946553"/>
            <a:ext cx="3073881" cy="1535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3" name="Google Shape;383;g3e0b236ec7c_3_370"/>
          <p:cNvSpPr/>
          <p:nvPr>
            <p:ph idx="3" type="pic"/>
          </p:nvPr>
        </p:nvSpPr>
        <p:spPr>
          <a:xfrm>
            <a:off x="7366003" y="1401912"/>
            <a:ext cx="2285997" cy="4186088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27000" rotWithShape="0" algn="tl" dir="3000000" dist="38100">
              <a:srgbClr val="000000">
                <a:alpha val="60000"/>
              </a:srgbClr>
            </a:outerShdw>
          </a:effectLst>
        </p:spPr>
      </p:sp>
      <p:sp>
        <p:nvSpPr>
          <p:cNvPr id="384" name="Google Shape;384;g3e0b236ec7c_3_370"/>
          <p:cNvSpPr/>
          <p:nvPr>
            <p:ph idx="4" type="pic"/>
          </p:nvPr>
        </p:nvSpPr>
        <p:spPr>
          <a:xfrm>
            <a:off x="4634168" y="1401912"/>
            <a:ext cx="2285997" cy="4186088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27000" rotWithShape="0" algn="tl" dir="3000000" dist="38100">
              <a:srgbClr val="000000">
                <a:alpha val="60000"/>
              </a:srgbClr>
            </a:outerShdw>
          </a:effectLst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3_Custom Layout">
  <p:cSld name="63_Custom Layout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3e0b236ec7c_3_3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38845" y="0"/>
            <a:ext cx="91136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3e0b236ec7c_3_376"/>
          <p:cNvSpPr/>
          <p:nvPr>
            <p:ph idx="2" type="pic"/>
          </p:nvPr>
        </p:nvSpPr>
        <p:spPr>
          <a:xfrm>
            <a:off x="6705601" y="3265715"/>
            <a:ext cx="4114799" cy="35922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88" name="Google Shape;388;g3e0b236ec7c_3_376"/>
          <p:cNvSpPr txBox="1"/>
          <p:nvPr>
            <p:ph type="title"/>
          </p:nvPr>
        </p:nvSpPr>
        <p:spPr>
          <a:xfrm>
            <a:off x="2324100" y="812800"/>
            <a:ext cx="7543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4_Custom Layout">
  <p:cSld name="64_Custom Layout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g3e0b236ec7c_3_3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89200" y="0"/>
            <a:ext cx="7099300" cy="4614544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g3e0b236ec7c_3_380"/>
          <p:cNvSpPr/>
          <p:nvPr>
            <p:ph idx="2" type="pic"/>
          </p:nvPr>
        </p:nvSpPr>
        <p:spPr>
          <a:xfrm>
            <a:off x="4248150" y="-3"/>
            <a:ext cx="3695702" cy="266700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2" name="Google Shape;392;g3e0b236ec7c_3_380"/>
          <p:cNvSpPr txBox="1"/>
          <p:nvPr>
            <p:ph type="title"/>
          </p:nvPr>
        </p:nvSpPr>
        <p:spPr>
          <a:xfrm>
            <a:off x="2324100" y="3550869"/>
            <a:ext cx="7543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5_Custom Layout">
  <p:cSld name="65_Custom Layout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g3e0b236ec7c_3_3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746499" y="2010499"/>
            <a:ext cx="8788401" cy="516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3e0b236ec7c_3_384"/>
          <p:cNvSpPr/>
          <p:nvPr>
            <p:ph idx="2" type="pic"/>
          </p:nvPr>
        </p:nvSpPr>
        <p:spPr>
          <a:xfrm rot="3660226">
            <a:off x="6288817" y="1844643"/>
            <a:ext cx="3784595" cy="506907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6" name="Google Shape;396;g3e0b236ec7c_3_384"/>
          <p:cNvSpPr txBox="1"/>
          <p:nvPr>
            <p:ph type="title"/>
          </p:nvPr>
        </p:nvSpPr>
        <p:spPr>
          <a:xfrm>
            <a:off x="854979" y="1495458"/>
            <a:ext cx="4747776" cy="17460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6_Custom Layout">
  <p:cSld name="66_Custom Layout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g3e0b236ec7c_3_3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60800" y="1996165"/>
            <a:ext cx="8788400" cy="516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3e0b236ec7c_3_388"/>
          <p:cNvSpPr/>
          <p:nvPr>
            <p:ph idx="2" type="pic"/>
          </p:nvPr>
        </p:nvSpPr>
        <p:spPr>
          <a:xfrm rot="3660226">
            <a:off x="6461343" y="1877659"/>
            <a:ext cx="3652903" cy="502009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0" name="Google Shape;400;g3e0b236ec7c_3_388"/>
          <p:cNvSpPr txBox="1"/>
          <p:nvPr>
            <p:ph type="title"/>
          </p:nvPr>
        </p:nvSpPr>
        <p:spPr>
          <a:xfrm>
            <a:off x="845183" y="3927959"/>
            <a:ext cx="3338076" cy="2053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0_Custom Layout">
  <p:cSld name="70_Custom Layout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3e0b236ec7c_3_3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3403922" y="1031420"/>
            <a:ext cx="5358757" cy="65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g3e0b236ec7c_3_392"/>
          <p:cNvSpPr/>
          <p:nvPr>
            <p:ph idx="2" type="pic"/>
          </p:nvPr>
        </p:nvSpPr>
        <p:spPr>
          <a:xfrm>
            <a:off x="4051302" y="2844800"/>
            <a:ext cx="4089398" cy="3098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04" name="Google Shape;404;g3e0b236ec7c_3_392"/>
          <p:cNvSpPr/>
          <p:nvPr>
            <p:ph idx="3" type="pic"/>
          </p:nvPr>
        </p:nvSpPr>
        <p:spPr>
          <a:xfrm>
            <a:off x="0" y="2844800"/>
            <a:ext cx="3060700" cy="30988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27000" rotWithShape="0" algn="tl" dir="2700000" dist="127000">
              <a:srgbClr val="000000">
                <a:alpha val="7450"/>
              </a:srgbClr>
            </a:outerShdw>
          </a:effectLst>
        </p:spPr>
      </p:sp>
      <p:sp>
        <p:nvSpPr>
          <p:cNvPr id="405" name="Google Shape;405;g3e0b236ec7c_3_392"/>
          <p:cNvSpPr/>
          <p:nvPr>
            <p:ph idx="4" type="pic"/>
          </p:nvPr>
        </p:nvSpPr>
        <p:spPr>
          <a:xfrm>
            <a:off x="9131300" y="2756220"/>
            <a:ext cx="3060700" cy="3098800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27000" rotWithShape="0" algn="tl" dir="2700000" dist="127000">
              <a:srgbClr val="000000">
                <a:alpha val="7450"/>
              </a:srgbClr>
            </a:outerShdw>
          </a:effectLst>
        </p:spPr>
      </p:sp>
      <p:sp>
        <p:nvSpPr>
          <p:cNvPr id="406" name="Google Shape;406;g3e0b236ec7c_3_392"/>
          <p:cNvSpPr txBox="1"/>
          <p:nvPr>
            <p:ph type="title"/>
          </p:nvPr>
        </p:nvSpPr>
        <p:spPr>
          <a:xfrm>
            <a:off x="2324100" y="1079500"/>
            <a:ext cx="7543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e0b236ec7c_3_58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69" name="Google Shape;69;g3e0b236ec7c_3_58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b="1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g3e0b236ec7c_3_58"/>
          <p:cNvSpPr txBox="1"/>
          <p:nvPr>
            <p:ph idx="1" type="body"/>
          </p:nvPr>
        </p:nvSpPr>
        <p:spPr>
          <a:xfrm>
            <a:off x="838200" y="685800"/>
            <a:ext cx="6711696" cy="50200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365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6pPr>
            <a:lvl7pPr indent="-3365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7pPr>
            <a:lvl8pPr indent="-3365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8pPr>
            <a:lvl9pPr indent="-33655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Char char="▪"/>
              <a:defRPr sz="2000"/>
            </a:lvl9pPr>
          </a:lstStyle>
          <a:p/>
        </p:txBody>
      </p:sp>
      <p:sp>
        <p:nvSpPr>
          <p:cNvPr id="71" name="Google Shape;71;g3e0b236ec7c_3_58"/>
          <p:cNvSpPr txBox="1"/>
          <p:nvPr>
            <p:ph idx="2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11B2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72" name="Google Shape;72;g3e0b236ec7c_3_58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g3e0b236ec7c_3_58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74" name="Google Shape;74;g3e0b236ec7c_3_58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75" name="Google Shape;75;g3e0b236ec7c_3_5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76" name="Google Shape;76;g3e0b236ec7c_3_5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Google Shape;77;g3e0b236ec7c_3_58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8_Custom Layout">
  <p:cSld name="68_Custom Layout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g3e0b236ec7c_3_3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" y="718456"/>
            <a:ext cx="8186059" cy="6139544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3e0b236ec7c_3_398"/>
          <p:cNvSpPr/>
          <p:nvPr>
            <p:ph idx="2" type="pic"/>
          </p:nvPr>
        </p:nvSpPr>
        <p:spPr>
          <a:xfrm>
            <a:off x="577685" y="2122077"/>
            <a:ext cx="3944196" cy="353705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10" name="Google Shape;410;g3e0b236ec7c_3_398"/>
          <p:cNvSpPr txBox="1"/>
          <p:nvPr>
            <p:ph type="title"/>
          </p:nvPr>
        </p:nvSpPr>
        <p:spPr>
          <a:xfrm>
            <a:off x="5535045" y="1893477"/>
            <a:ext cx="5054600" cy="1178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Josefin Sans"/>
              <a:buNone/>
              <a:defRPr b="1" i="0" sz="3300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0_Custom Layout">
  <p:cSld name="90_Custom Layout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0b236ec7c_3_402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5"/>
          <p:cNvSpPr txBox="1"/>
          <p:nvPr>
            <p:ph type="title"/>
          </p:nvPr>
        </p:nvSpPr>
        <p:spPr>
          <a:xfrm>
            <a:off x="838200" y="1117600"/>
            <a:ext cx="4408800" cy="197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Font typeface="Josefin Sans"/>
              <a:buNone/>
              <a:defRPr b="1" i="0" sz="37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2" name="Google Shape;422;p25"/>
          <p:cNvSpPr/>
          <p:nvPr>
            <p:ph idx="2" type="pic"/>
          </p:nvPr>
        </p:nvSpPr>
        <p:spPr>
          <a:xfrm>
            <a:off x="6205147" y="1117600"/>
            <a:ext cx="5070900" cy="46227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23" name="Google Shape;423;p25"/>
          <p:cNvSpPr txBox="1"/>
          <p:nvPr>
            <p:ph idx="10" type="dt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4" name="Google Shape;424;p25"/>
          <p:cNvSpPr txBox="1"/>
          <p:nvPr>
            <p:ph idx="11" type="ftr"/>
          </p:nvPr>
        </p:nvSpPr>
        <p:spPr>
          <a:xfrm>
            <a:off x="1088136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5" name="Google Shape;425;p2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4_Custom Layout">
  <p:cSld name="84_Custom Layout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4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28" name="Google Shape;428;p24"/>
          <p:cNvSpPr txBox="1"/>
          <p:nvPr>
            <p:ph type="title"/>
          </p:nvPr>
        </p:nvSpPr>
        <p:spPr>
          <a:xfrm>
            <a:off x="2797630" y="1302657"/>
            <a:ext cx="6596700" cy="18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Josefin Sans"/>
              <a:buNone/>
              <a:defRPr b="1" i="0" sz="60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9" name="Google Shape;429;p2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8"/>
          <p:cNvSpPr/>
          <p:nvPr/>
        </p:nvSpPr>
        <p:spPr>
          <a:xfrm>
            <a:off x="920834" y="1346946"/>
            <a:ext cx="10223100" cy="807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3" ty="-762000" sy="89003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32" name="Google Shape;432;p28"/>
          <p:cNvSpPr/>
          <p:nvPr/>
        </p:nvSpPr>
        <p:spPr>
          <a:xfrm>
            <a:off x="920834" y="4299696"/>
            <a:ext cx="10223100" cy="807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3" ty="-717550" sy="89003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33" name="Google Shape;433;p28"/>
          <p:cNvSpPr/>
          <p:nvPr/>
        </p:nvSpPr>
        <p:spPr>
          <a:xfrm>
            <a:off x="920834" y="1484779"/>
            <a:ext cx="10223100" cy="27432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3" ty="-704850" sy="89003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grpSp>
        <p:nvGrpSpPr>
          <p:cNvPr id="434" name="Google Shape;434;p28"/>
          <p:cNvGrpSpPr/>
          <p:nvPr/>
        </p:nvGrpSpPr>
        <p:grpSpPr>
          <a:xfrm>
            <a:off x="9649215" y="4068923"/>
            <a:ext cx="1080900" cy="1080900"/>
            <a:chOff x="9685338" y="4460675"/>
            <a:chExt cx="1080900" cy="1080900"/>
          </a:xfrm>
        </p:grpSpPr>
        <p:sp>
          <p:nvSpPr>
            <p:cNvPr id="435" name="Google Shape;435;p28"/>
            <p:cNvSpPr/>
            <p:nvPr/>
          </p:nvSpPr>
          <p:spPr>
            <a:xfrm>
              <a:off x="9685338" y="4460675"/>
              <a:ext cx="1080900" cy="108090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4998" ty="0" sy="84998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36" name="Google Shape;436;p28"/>
            <p:cNvSpPr/>
            <p:nvPr/>
          </p:nvSpPr>
          <p:spPr>
            <a:xfrm>
              <a:off x="9793429" y="4568765"/>
              <a:ext cx="864600" cy="864600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7" name="Google Shape;437;p28"/>
          <p:cNvSpPr txBox="1"/>
          <p:nvPr>
            <p:ph type="ctrTitle"/>
          </p:nvPr>
        </p:nvSpPr>
        <p:spPr>
          <a:xfrm>
            <a:off x="1051560" y="1432223"/>
            <a:ext cx="9966900" cy="303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600"/>
              <a:buFont typeface="Rockwell"/>
              <a:buNone/>
              <a:defRPr sz="96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p28"/>
          <p:cNvSpPr txBox="1"/>
          <p:nvPr>
            <p:ph idx="1" type="subTitle"/>
          </p:nvPr>
        </p:nvSpPr>
        <p:spPr>
          <a:xfrm>
            <a:off x="1069848" y="4389120"/>
            <a:ext cx="7891200" cy="10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70"/>
              <a:buNone/>
              <a:defRPr sz="2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380"/>
              <a:buNone/>
              <a:defRPr sz="2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40"/>
              <a:buNone/>
              <a:defRPr sz="2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None/>
              <a:defRPr sz="2000"/>
            </a:lvl9pPr>
          </a:lstStyle>
          <a:p/>
        </p:txBody>
      </p:sp>
      <p:sp>
        <p:nvSpPr>
          <p:cNvPr id="439" name="Google Shape;439;p28"/>
          <p:cNvSpPr txBox="1"/>
          <p:nvPr>
            <p:ph idx="10" type="dt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0" name="Google Shape;440;p28"/>
          <p:cNvSpPr txBox="1"/>
          <p:nvPr>
            <p:ph idx="11" type="ftr"/>
          </p:nvPr>
        </p:nvSpPr>
        <p:spPr>
          <a:xfrm>
            <a:off x="1088136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1" name="Google Shape;441;p28"/>
          <p:cNvSpPr txBox="1"/>
          <p:nvPr>
            <p:ph idx="12" type="sldNum"/>
          </p:nvPr>
        </p:nvSpPr>
        <p:spPr>
          <a:xfrm>
            <a:off x="9592733" y="4289334"/>
            <a:ext cx="1194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9"/>
          <p:cNvSpPr txBox="1"/>
          <p:nvPr>
            <p:ph type="title"/>
          </p:nvPr>
        </p:nvSpPr>
        <p:spPr>
          <a:xfrm>
            <a:off x="1069848" y="4846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4" name="Google Shape;444;p29"/>
          <p:cNvSpPr txBox="1"/>
          <p:nvPr>
            <p:ph idx="1" type="body"/>
          </p:nvPr>
        </p:nvSpPr>
        <p:spPr>
          <a:xfrm>
            <a:off x="1069848" y="2121408"/>
            <a:ext cx="10058400" cy="4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5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5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5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5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5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445" name="Google Shape;445;p29"/>
          <p:cNvSpPr txBox="1"/>
          <p:nvPr>
            <p:ph idx="10" type="dt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29"/>
          <p:cNvSpPr txBox="1"/>
          <p:nvPr>
            <p:ph idx="11" type="ftr"/>
          </p:nvPr>
        </p:nvSpPr>
        <p:spPr>
          <a:xfrm>
            <a:off x="1088136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7" name="Google Shape;447;p29"/>
          <p:cNvSpPr txBox="1"/>
          <p:nvPr>
            <p:ph idx="12" type="sldNum"/>
          </p:nvPr>
        </p:nvSpPr>
        <p:spPr>
          <a:xfrm>
            <a:off x="11311128" y="6272784"/>
            <a:ext cx="6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0"/>
          <p:cNvSpPr/>
          <p:nvPr/>
        </p:nvSpPr>
        <p:spPr>
          <a:xfrm>
            <a:off x="0" y="4917989"/>
            <a:ext cx="12192000" cy="1940100"/>
          </a:xfrm>
          <a:prstGeom prst="rect">
            <a:avLst/>
          </a:prstGeom>
          <a:blipFill rotWithShape="1">
            <a:blip r:embed="rId2">
              <a:alphaModFix amt="85000"/>
            </a:blip>
            <a:tile algn="ctr" flip="xy" tx="0" sx="92003" ty="-704850" sy="89003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50" name="Google Shape;450;p30"/>
          <p:cNvSpPr txBox="1"/>
          <p:nvPr>
            <p:ph type="title"/>
          </p:nvPr>
        </p:nvSpPr>
        <p:spPr>
          <a:xfrm>
            <a:off x="2167128" y="1225296"/>
            <a:ext cx="9281100" cy="35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000"/>
              <a:buFont typeface="Rockwell"/>
              <a:buNone/>
              <a:defRPr b="0"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" name="Google Shape;451;p30"/>
          <p:cNvSpPr txBox="1"/>
          <p:nvPr>
            <p:ph idx="1" type="body"/>
          </p:nvPr>
        </p:nvSpPr>
        <p:spPr>
          <a:xfrm>
            <a:off x="2165774" y="5020056"/>
            <a:ext cx="90525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A0A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A0A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190"/>
              <a:buNone/>
              <a:defRPr sz="1400">
                <a:solidFill>
                  <a:srgbClr val="88A0A5"/>
                </a:solidFill>
              </a:defRPr>
            </a:lvl9pPr>
          </a:lstStyle>
          <a:p/>
        </p:txBody>
      </p:sp>
      <p:sp>
        <p:nvSpPr>
          <p:cNvPr id="452" name="Google Shape;452;p30"/>
          <p:cNvSpPr txBox="1"/>
          <p:nvPr>
            <p:ph idx="10" type="dt"/>
          </p:nvPr>
        </p:nvSpPr>
        <p:spPr>
          <a:xfrm>
            <a:off x="8593667" y="6272784"/>
            <a:ext cx="264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3" name="Google Shape;453;p30"/>
          <p:cNvSpPr txBox="1"/>
          <p:nvPr>
            <p:ph idx="11" type="ftr"/>
          </p:nvPr>
        </p:nvSpPr>
        <p:spPr>
          <a:xfrm>
            <a:off x="2182708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54" name="Google Shape;454;p30"/>
          <p:cNvGrpSpPr/>
          <p:nvPr/>
        </p:nvGrpSpPr>
        <p:grpSpPr>
          <a:xfrm>
            <a:off x="897399" y="2325848"/>
            <a:ext cx="1080900" cy="1080900"/>
            <a:chOff x="9685338" y="4460675"/>
            <a:chExt cx="1080900" cy="1080900"/>
          </a:xfrm>
        </p:grpSpPr>
        <p:sp>
          <p:nvSpPr>
            <p:cNvPr id="455" name="Google Shape;455;p30"/>
            <p:cNvSpPr/>
            <p:nvPr/>
          </p:nvSpPr>
          <p:spPr>
            <a:xfrm>
              <a:off x="9685338" y="4460675"/>
              <a:ext cx="1080900" cy="108090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0" sx="84998" ty="0" sy="84998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9793429" y="4568765"/>
              <a:ext cx="864600" cy="864600"/>
            </a:xfrm>
            <a:prstGeom prst="ellipse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p30"/>
          <p:cNvSpPr txBox="1"/>
          <p:nvPr>
            <p:ph idx="12" type="sldNum"/>
          </p:nvPr>
        </p:nvSpPr>
        <p:spPr>
          <a:xfrm>
            <a:off x="843702" y="2506133"/>
            <a:ext cx="11883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1"/>
          <p:cNvSpPr txBox="1"/>
          <p:nvPr>
            <p:ph type="title"/>
          </p:nvPr>
        </p:nvSpPr>
        <p:spPr>
          <a:xfrm>
            <a:off x="1069848" y="4846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p31"/>
          <p:cNvSpPr txBox="1"/>
          <p:nvPr>
            <p:ph idx="1" type="body"/>
          </p:nvPr>
        </p:nvSpPr>
        <p:spPr>
          <a:xfrm>
            <a:off x="1069848" y="2194560"/>
            <a:ext cx="47550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25755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6pPr>
            <a:lvl7pPr indent="-325755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7pPr>
            <a:lvl8pPr indent="-325755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8pPr>
            <a:lvl9pPr indent="-325755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 sz="1800"/>
            </a:lvl9pPr>
          </a:lstStyle>
          <a:p/>
        </p:txBody>
      </p:sp>
      <p:sp>
        <p:nvSpPr>
          <p:cNvPr id="461" name="Google Shape;461;p31"/>
          <p:cNvSpPr txBox="1"/>
          <p:nvPr>
            <p:ph idx="2" type="body"/>
          </p:nvPr>
        </p:nvSpPr>
        <p:spPr>
          <a:xfrm>
            <a:off x="6364224" y="2194560"/>
            <a:ext cx="4755000" cy="3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25755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6pPr>
            <a:lvl7pPr indent="-325755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7pPr>
            <a:lvl8pPr indent="-325755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8pPr>
            <a:lvl9pPr indent="-325755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 sz="1800"/>
            </a:lvl9pPr>
          </a:lstStyle>
          <a:p/>
        </p:txBody>
      </p:sp>
      <p:sp>
        <p:nvSpPr>
          <p:cNvPr id="462" name="Google Shape;462;p31"/>
          <p:cNvSpPr txBox="1"/>
          <p:nvPr>
            <p:ph idx="10" type="dt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p31"/>
          <p:cNvSpPr txBox="1"/>
          <p:nvPr>
            <p:ph idx="11" type="ftr"/>
          </p:nvPr>
        </p:nvSpPr>
        <p:spPr>
          <a:xfrm>
            <a:off x="1088136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31"/>
          <p:cNvSpPr txBox="1"/>
          <p:nvPr>
            <p:ph idx="12" type="sldNum"/>
          </p:nvPr>
        </p:nvSpPr>
        <p:spPr>
          <a:xfrm>
            <a:off x="11311128" y="6272784"/>
            <a:ext cx="6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>
  <p:cSld name="Comparaison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2"/>
          <p:cNvSpPr txBox="1"/>
          <p:nvPr>
            <p:ph idx="1" type="body"/>
          </p:nvPr>
        </p:nvSpPr>
        <p:spPr>
          <a:xfrm>
            <a:off x="1066800" y="2048256"/>
            <a:ext cx="475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811B2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467" name="Google Shape;467;p32"/>
          <p:cNvSpPr txBox="1"/>
          <p:nvPr>
            <p:ph idx="2" type="body"/>
          </p:nvPr>
        </p:nvSpPr>
        <p:spPr>
          <a:xfrm>
            <a:off x="1069848" y="2743200"/>
            <a:ext cx="47550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6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6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468" name="Google Shape;468;p32"/>
          <p:cNvSpPr txBox="1"/>
          <p:nvPr>
            <p:ph idx="3" type="body"/>
          </p:nvPr>
        </p:nvSpPr>
        <p:spPr>
          <a:xfrm>
            <a:off x="6364224" y="2048256"/>
            <a:ext cx="47550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None/>
              <a:defRPr b="1" sz="2000">
                <a:solidFill>
                  <a:srgbClr val="811B2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None/>
              <a:defRPr b="1" sz="1600"/>
            </a:lvl9pPr>
          </a:lstStyle>
          <a:p/>
        </p:txBody>
      </p:sp>
      <p:sp>
        <p:nvSpPr>
          <p:cNvPr id="469" name="Google Shape;469;p32"/>
          <p:cNvSpPr txBox="1"/>
          <p:nvPr>
            <p:ph idx="4" type="body"/>
          </p:nvPr>
        </p:nvSpPr>
        <p:spPr>
          <a:xfrm>
            <a:off x="6364224" y="2743200"/>
            <a:ext cx="47550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1496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6pPr>
            <a:lvl7pPr indent="-31496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7pPr>
            <a:lvl8pPr indent="-31496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8pPr>
            <a:lvl9pPr indent="-31496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360"/>
              <a:buChar char="▪"/>
              <a:defRPr sz="1600"/>
            </a:lvl9pPr>
          </a:lstStyle>
          <a:p/>
        </p:txBody>
      </p:sp>
      <p:sp>
        <p:nvSpPr>
          <p:cNvPr id="470" name="Google Shape;470;p32"/>
          <p:cNvSpPr txBox="1"/>
          <p:nvPr>
            <p:ph idx="10" type="dt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p32"/>
          <p:cNvSpPr txBox="1"/>
          <p:nvPr>
            <p:ph idx="11" type="ftr"/>
          </p:nvPr>
        </p:nvSpPr>
        <p:spPr>
          <a:xfrm>
            <a:off x="1088136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2" name="Google Shape;472;p32"/>
          <p:cNvSpPr txBox="1"/>
          <p:nvPr>
            <p:ph idx="12" type="sldNum"/>
          </p:nvPr>
        </p:nvSpPr>
        <p:spPr>
          <a:xfrm>
            <a:off x="11311128" y="6272784"/>
            <a:ext cx="6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3" name="Google Shape;473;p32"/>
          <p:cNvSpPr txBox="1"/>
          <p:nvPr>
            <p:ph type="title"/>
          </p:nvPr>
        </p:nvSpPr>
        <p:spPr>
          <a:xfrm>
            <a:off x="1069848" y="4846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>
  <p:cSld name="Titre seul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3"/>
          <p:cNvSpPr txBox="1"/>
          <p:nvPr>
            <p:ph idx="10" type="dt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6" name="Google Shape;476;p33"/>
          <p:cNvSpPr txBox="1"/>
          <p:nvPr>
            <p:ph idx="11" type="ftr"/>
          </p:nvPr>
        </p:nvSpPr>
        <p:spPr>
          <a:xfrm>
            <a:off x="1088136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p33"/>
          <p:cNvSpPr txBox="1"/>
          <p:nvPr>
            <p:ph idx="12" type="sldNum"/>
          </p:nvPr>
        </p:nvSpPr>
        <p:spPr>
          <a:xfrm>
            <a:off x="11311128" y="6272784"/>
            <a:ext cx="6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8" name="Google Shape;478;p33"/>
          <p:cNvSpPr txBox="1"/>
          <p:nvPr>
            <p:ph type="title"/>
          </p:nvPr>
        </p:nvSpPr>
        <p:spPr>
          <a:xfrm>
            <a:off x="1069848" y="4846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e0b236ec7c_3_69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0" ty="-704850" sy="89000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80" name="Google Shape;80;g3e0b236ec7c_3_69"/>
          <p:cNvSpPr txBox="1"/>
          <p:nvPr>
            <p:ph type="title"/>
          </p:nvPr>
        </p:nvSpPr>
        <p:spPr>
          <a:xfrm>
            <a:off x="8549640" y="685800"/>
            <a:ext cx="3200400" cy="17373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b="1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g3e0b236ec7c_3_69"/>
          <p:cNvSpPr/>
          <p:nvPr>
            <p:ph idx="2" type="pic"/>
          </p:nvPr>
        </p:nvSpPr>
        <p:spPr>
          <a:xfrm>
            <a:off x="0" y="0"/>
            <a:ext cx="8303740" cy="6858000"/>
          </a:xfrm>
          <a:prstGeom prst="rect">
            <a:avLst/>
          </a:prstGeom>
          <a:solidFill>
            <a:srgbClr val="B8FAFE"/>
          </a:solidFill>
          <a:ln>
            <a:noFill/>
          </a:ln>
        </p:spPr>
      </p:sp>
      <p:sp>
        <p:nvSpPr>
          <p:cNvPr id="82" name="Google Shape;82;g3e0b236ec7c_3_69"/>
          <p:cNvSpPr txBox="1"/>
          <p:nvPr>
            <p:ph idx="1" type="body"/>
          </p:nvPr>
        </p:nvSpPr>
        <p:spPr>
          <a:xfrm>
            <a:off x="8549640" y="2423160"/>
            <a:ext cx="3200400" cy="32918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11B2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83" name="Google Shape;83;g3e0b236ec7c_3_69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84" name="Google Shape;84;g3e0b236ec7c_3_69"/>
          <p:cNvGrpSpPr/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5" name="Google Shape;85;g3e0b236ec7c_3_6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5000" ty="0" sy="85000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86" name="Google Shape;86;g3e0b236ec7c_3_6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g3e0b236ec7c_3_69"/>
          <p:cNvSpPr txBox="1"/>
          <p:nvPr>
            <p:ph idx="12" type="sldNum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5"/>
          <p:cNvSpPr/>
          <p:nvPr/>
        </p:nvSpPr>
        <p:spPr>
          <a:xfrm>
            <a:off x="8303740" y="0"/>
            <a:ext cx="3888300" cy="6858000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3" ty="-704850" sy="89003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81" name="Google Shape;481;p35"/>
          <p:cNvSpPr txBox="1"/>
          <p:nvPr>
            <p:ph type="title"/>
          </p:nvPr>
        </p:nvSpPr>
        <p:spPr>
          <a:xfrm>
            <a:off x="8549640" y="685800"/>
            <a:ext cx="3200400" cy="17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b="1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2" name="Google Shape;482;p35"/>
          <p:cNvSpPr txBox="1"/>
          <p:nvPr>
            <p:ph idx="1" type="body"/>
          </p:nvPr>
        </p:nvSpPr>
        <p:spPr>
          <a:xfrm>
            <a:off x="838200" y="685800"/>
            <a:ext cx="6711600" cy="50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700"/>
              <a:buChar char="▪"/>
              <a:defRPr sz="2000"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 sz="1800"/>
            </a:lvl2pPr>
            <a:lvl3pPr indent="-31496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3pPr>
            <a:lvl4pPr indent="-31496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4pPr>
            <a:lvl5pPr indent="-31496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360"/>
              <a:buChar char="▪"/>
              <a:defRPr sz="1600"/>
            </a:lvl5pPr>
            <a:lvl6pPr indent="-3365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6pPr>
            <a:lvl7pPr indent="-3365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7pPr>
            <a:lvl8pPr indent="-3365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700"/>
              <a:buChar char="▪"/>
              <a:defRPr sz="2000"/>
            </a:lvl8pPr>
            <a:lvl9pPr indent="-33655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700"/>
              <a:buChar char="▪"/>
              <a:defRPr sz="2000"/>
            </a:lvl9pPr>
          </a:lstStyle>
          <a:p/>
        </p:txBody>
      </p:sp>
      <p:sp>
        <p:nvSpPr>
          <p:cNvPr id="483" name="Google Shape;483;p35"/>
          <p:cNvSpPr txBox="1"/>
          <p:nvPr>
            <p:ph idx="2" type="body"/>
          </p:nvPr>
        </p:nvSpPr>
        <p:spPr>
          <a:xfrm>
            <a:off x="8549640" y="2423160"/>
            <a:ext cx="32004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11B2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484" name="Google Shape;484;p35"/>
          <p:cNvSpPr txBox="1"/>
          <p:nvPr>
            <p:ph idx="10" type="dt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5" name="Google Shape;485;p35"/>
          <p:cNvSpPr txBox="1"/>
          <p:nvPr>
            <p:ph idx="11" type="ftr"/>
          </p:nvPr>
        </p:nvSpPr>
        <p:spPr>
          <a:xfrm>
            <a:off x="1088136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86" name="Google Shape;486;p35"/>
          <p:cNvGrpSpPr/>
          <p:nvPr/>
        </p:nvGrpSpPr>
        <p:grpSpPr>
          <a:xfrm>
            <a:off x="11401346" y="6229474"/>
            <a:ext cx="457232" cy="457232"/>
            <a:chOff x="11361456" y="6195813"/>
            <a:chExt cx="548700" cy="548700"/>
          </a:xfrm>
        </p:grpSpPr>
        <p:sp>
          <p:nvSpPr>
            <p:cNvPr id="487" name="Google Shape;487;p35"/>
            <p:cNvSpPr/>
            <p:nvPr/>
          </p:nvSpPr>
          <p:spPr>
            <a:xfrm>
              <a:off x="11361456" y="6195813"/>
              <a:ext cx="548700" cy="54870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4998" ty="0" sy="84998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11396488" y="6230844"/>
              <a:ext cx="478500" cy="478500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9" name="Google Shape;489;p35"/>
          <p:cNvSpPr txBox="1"/>
          <p:nvPr>
            <p:ph idx="12" type="sldNum"/>
          </p:nvPr>
        </p:nvSpPr>
        <p:spPr>
          <a:xfrm>
            <a:off x="11311128" y="6272784"/>
            <a:ext cx="6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6"/>
          <p:cNvSpPr/>
          <p:nvPr/>
        </p:nvSpPr>
        <p:spPr>
          <a:xfrm>
            <a:off x="8303740" y="0"/>
            <a:ext cx="3888300" cy="6858000"/>
          </a:xfrm>
          <a:prstGeom prst="rect">
            <a:avLst/>
          </a:prstGeom>
          <a:blipFill rotWithShape="1">
            <a:blip r:embed="rId2">
              <a:alphaModFix amt="60000"/>
            </a:blip>
            <a:tile algn="ctr" flip="xy" tx="0" sx="92003" ty="-704850" sy="89003"/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492" name="Google Shape;492;p36"/>
          <p:cNvSpPr txBox="1"/>
          <p:nvPr>
            <p:ph type="title"/>
          </p:nvPr>
        </p:nvSpPr>
        <p:spPr>
          <a:xfrm>
            <a:off x="8549640" y="685800"/>
            <a:ext cx="3200400" cy="17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ckwell"/>
              <a:buNone/>
              <a:defRPr b="1"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3" name="Google Shape;493;p36"/>
          <p:cNvSpPr/>
          <p:nvPr>
            <p:ph idx="2" type="pic"/>
          </p:nvPr>
        </p:nvSpPr>
        <p:spPr>
          <a:xfrm>
            <a:off x="0" y="0"/>
            <a:ext cx="8303700" cy="6858000"/>
          </a:xfrm>
          <a:prstGeom prst="rect">
            <a:avLst/>
          </a:prstGeom>
          <a:solidFill>
            <a:srgbClr val="B8FAFE"/>
          </a:solidFill>
          <a:ln>
            <a:noFill/>
          </a:ln>
        </p:spPr>
      </p:sp>
      <p:sp>
        <p:nvSpPr>
          <p:cNvPr id="494" name="Google Shape;494;p36"/>
          <p:cNvSpPr txBox="1"/>
          <p:nvPr>
            <p:ph idx="1" type="body"/>
          </p:nvPr>
        </p:nvSpPr>
        <p:spPr>
          <a:xfrm>
            <a:off x="8549640" y="2423160"/>
            <a:ext cx="32004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11B2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2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5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65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765"/>
              <a:buNone/>
              <a:defRPr sz="900"/>
            </a:lvl9pPr>
          </a:lstStyle>
          <a:p/>
        </p:txBody>
      </p:sp>
      <p:sp>
        <p:nvSpPr>
          <p:cNvPr id="495" name="Google Shape;495;p36"/>
          <p:cNvSpPr txBox="1"/>
          <p:nvPr>
            <p:ph idx="10" type="dt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96" name="Google Shape;496;p36"/>
          <p:cNvGrpSpPr/>
          <p:nvPr/>
        </p:nvGrpSpPr>
        <p:grpSpPr>
          <a:xfrm>
            <a:off x="11401346" y="6229474"/>
            <a:ext cx="457232" cy="457232"/>
            <a:chOff x="11361456" y="6195813"/>
            <a:chExt cx="548700" cy="548700"/>
          </a:xfrm>
        </p:grpSpPr>
        <p:sp>
          <p:nvSpPr>
            <p:cNvPr id="497" name="Google Shape;497;p36"/>
            <p:cNvSpPr/>
            <p:nvPr/>
          </p:nvSpPr>
          <p:spPr>
            <a:xfrm>
              <a:off x="11361456" y="6195813"/>
              <a:ext cx="548700" cy="548700"/>
            </a:xfrm>
            <a:prstGeom prst="ellipse">
              <a:avLst/>
            </a:prstGeom>
            <a:blipFill rotWithShape="1">
              <a:blip r:embed="rId3">
                <a:alphaModFix/>
              </a:blip>
              <a:tile algn="tl" flip="none" tx="50800" sx="84998" ty="0" sy="84998"/>
            </a:blip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Rockwell"/>
                <a:buNone/>
              </a:pPr>
              <a:r>
                <a:t/>
              </a:r>
              <a:endParaRPr b="1" i="0" sz="2000" u="none" cap="none" strike="noStrike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1396488" y="6230844"/>
              <a:ext cx="478500" cy="478500"/>
            </a:xfrm>
            <a:prstGeom prst="ellipse">
              <a:avLst/>
            </a:prstGeom>
            <a:noFill/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Rockwel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36"/>
          <p:cNvSpPr txBox="1"/>
          <p:nvPr>
            <p:ph idx="12" type="sldNum"/>
          </p:nvPr>
        </p:nvSpPr>
        <p:spPr>
          <a:xfrm>
            <a:off x="11311128" y="6272784"/>
            <a:ext cx="6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7"/>
          <p:cNvSpPr txBox="1"/>
          <p:nvPr>
            <p:ph type="title"/>
          </p:nvPr>
        </p:nvSpPr>
        <p:spPr>
          <a:xfrm>
            <a:off x="1069848" y="4846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37"/>
          <p:cNvSpPr txBox="1"/>
          <p:nvPr>
            <p:ph idx="1" type="body"/>
          </p:nvPr>
        </p:nvSpPr>
        <p:spPr>
          <a:xfrm rot="5400000">
            <a:off x="4073598" y="-882342"/>
            <a:ext cx="4050900" cy="10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5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5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5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5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5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503" name="Google Shape;503;p37"/>
          <p:cNvSpPr txBox="1"/>
          <p:nvPr>
            <p:ph idx="10" type="dt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4" name="Google Shape;504;p37"/>
          <p:cNvSpPr txBox="1"/>
          <p:nvPr>
            <p:ph idx="11" type="ftr"/>
          </p:nvPr>
        </p:nvSpPr>
        <p:spPr>
          <a:xfrm>
            <a:off x="1088136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5" name="Google Shape;505;p37"/>
          <p:cNvSpPr txBox="1"/>
          <p:nvPr>
            <p:ph idx="12" type="sldNum"/>
          </p:nvPr>
        </p:nvSpPr>
        <p:spPr>
          <a:xfrm>
            <a:off x="11311128" y="6272784"/>
            <a:ext cx="6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8"/>
          <p:cNvSpPr txBox="1"/>
          <p:nvPr>
            <p:ph type="title"/>
          </p:nvPr>
        </p:nvSpPr>
        <p:spPr>
          <a:xfrm rot="5400000">
            <a:off x="7181850" y="2076450"/>
            <a:ext cx="56388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8" name="Google Shape;508;p38"/>
          <p:cNvSpPr txBox="1"/>
          <p:nvPr>
            <p:ph idx="1" type="body"/>
          </p:nvPr>
        </p:nvSpPr>
        <p:spPr>
          <a:xfrm rot="5400000">
            <a:off x="2000250" y="-400050"/>
            <a:ext cx="5638800" cy="75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5755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30"/>
              <a:buChar char="▪"/>
              <a:defRPr/>
            </a:lvl1pPr>
            <a:lvl2pPr indent="-325755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2pPr>
            <a:lvl3pPr indent="-325755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3pPr>
            <a:lvl4pPr indent="-325755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4pPr>
            <a:lvl5pPr indent="-325755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5pPr>
            <a:lvl6pPr indent="-325755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6pPr>
            <a:lvl7pPr indent="-325755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7pPr>
            <a:lvl8pPr indent="-325755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30"/>
              <a:buChar char="▪"/>
              <a:defRPr/>
            </a:lvl8pPr>
            <a:lvl9pPr indent="-325755" lvl="8" marL="411480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SzPts val="1530"/>
              <a:buChar char="▪"/>
              <a:defRPr/>
            </a:lvl9pPr>
          </a:lstStyle>
          <a:p/>
        </p:txBody>
      </p:sp>
      <p:sp>
        <p:nvSpPr>
          <p:cNvPr id="509" name="Google Shape;509;p38"/>
          <p:cNvSpPr txBox="1"/>
          <p:nvPr>
            <p:ph idx="10" type="dt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0" name="Google Shape;510;p38"/>
          <p:cNvSpPr txBox="1"/>
          <p:nvPr>
            <p:ph idx="11" type="ftr"/>
          </p:nvPr>
        </p:nvSpPr>
        <p:spPr>
          <a:xfrm>
            <a:off x="1088136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1" name="Google Shape;511;p38"/>
          <p:cNvSpPr txBox="1"/>
          <p:nvPr>
            <p:ph idx="12" type="sldNum"/>
          </p:nvPr>
        </p:nvSpPr>
        <p:spPr>
          <a:xfrm>
            <a:off x="11311128" y="6272784"/>
            <a:ext cx="640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_Custom Layout">
  <p:cSld name="39_Custom Layout"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9"/>
          <p:cNvSpPr/>
          <p:nvPr>
            <p:ph idx="2" type="pic"/>
          </p:nvPr>
        </p:nvSpPr>
        <p:spPr>
          <a:xfrm>
            <a:off x="230124" y="228600"/>
            <a:ext cx="11731800" cy="64008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4" name="Google Shape;514;p39"/>
          <p:cNvSpPr txBox="1"/>
          <p:nvPr>
            <p:ph type="title"/>
          </p:nvPr>
        </p:nvSpPr>
        <p:spPr>
          <a:xfrm>
            <a:off x="2095500" y="2603500"/>
            <a:ext cx="3797400" cy="22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5" name="Google Shape;515;p3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18" name="Google Shape;518;p40"/>
          <p:cNvSpPr/>
          <p:nvPr>
            <p:ph idx="2" type="pic"/>
          </p:nvPr>
        </p:nvSpPr>
        <p:spPr>
          <a:xfrm>
            <a:off x="4027713" y="0"/>
            <a:ext cx="6018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19" name="Google Shape;519;p40"/>
          <p:cNvSpPr txBox="1"/>
          <p:nvPr>
            <p:ph type="title"/>
          </p:nvPr>
        </p:nvSpPr>
        <p:spPr>
          <a:xfrm>
            <a:off x="1665512" y="2809421"/>
            <a:ext cx="4278000" cy="1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Josefin Sans"/>
              <a:buNone/>
              <a:defRPr b="1" i="0" sz="37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0" name="Google Shape;520;p4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>
  <p:cSld name="8_Custom Layout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1"/>
          <p:cNvSpPr/>
          <p:nvPr/>
        </p:nvSpPr>
        <p:spPr>
          <a:xfrm>
            <a:off x="7442200" y="0"/>
            <a:ext cx="4749900" cy="6858000"/>
          </a:xfrm>
          <a:prstGeom prst="rect">
            <a:avLst/>
          </a:prstGeom>
          <a:solidFill>
            <a:srgbClr val="54B9B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523" name="Google Shape;523;p41"/>
          <p:cNvSpPr/>
          <p:nvPr>
            <p:ph idx="2" type="pic"/>
          </p:nvPr>
        </p:nvSpPr>
        <p:spPr>
          <a:xfrm>
            <a:off x="0" y="0"/>
            <a:ext cx="74421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4" name="Google Shape;524;p41"/>
          <p:cNvSpPr txBox="1"/>
          <p:nvPr>
            <p:ph type="title"/>
          </p:nvPr>
        </p:nvSpPr>
        <p:spPr>
          <a:xfrm>
            <a:off x="6961412" y="2554054"/>
            <a:ext cx="4314600" cy="1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Josefin Sans"/>
              <a:buNone/>
              <a:defRPr b="1" i="0" sz="3300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5" name="Google Shape;525;p4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2"/>
          <p:cNvSpPr/>
          <p:nvPr>
            <p:ph idx="2" type="pic"/>
          </p:nvPr>
        </p:nvSpPr>
        <p:spPr>
          <a:xfrm>
            <a:off x="0" y="0"/>
            <a:ext cx="53667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28" name="Google Shape;528;p42"/>
          <p:cNvSpPr txBox="1"/>
          <p:nvPr>
            <p:ph type="title"/>
          </p:nvPr>
        </p:nvSpPr>
        <p:spPr>
          <a:xfrm>
            <a:off x="7086600" y="914400"/>
            <a:ext cx="3385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Josefin Sans"/>
              <a:buNone/>
              <a:defRPr b="1" i="0" sz="32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9" name="Google Shape;529;p4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3"/>
          <p:cNvSpPr/>
          <p:nvPr>
            <p:ph idx="2" type="pic"/>
          </p:nvPr>
        </p:nvSpPr>
        <p:spPr>
          <a:xfrm>
            <a:off x="6672943" y="1"/>
            <a:ext cx="5519100" cy="3723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2" name="Google Shape;532;p43"/>
          <p:cNvSpPr/>
          <p:nvPr>
            <p:ph idx="3" type="pic"/>
          </p:nvPr>
        </p:nvSpPr>
        <p:spPr>
          <a:xfrm>
            <a:off x="6672943" y="3842657"/>
            <a:ext cx="5519100" cy="301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3" name="Google Shape;533;p43"/>
          <p:cNvSpPr txBox="1"/>
          <p:nvPr>
            <p:ph type="title"/>
          </p:nvPr>
        </p:nvSpPr>
        <p:spPr>
          <a:xfrm>
            <a:off x="1632857" y="2361980"/>
            <a:ext cx="33855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Josefin Sans"/>
              <a:buNone/>
              <a:defRPr b="1" i="0" sz="32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4" name="Google Shape;534;p4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4"/>
          <p:cNvSpPr/>
          <p:nvPr>
            <p:ph idx="2" type="pic"/>
          </p:nvPr>
        </p:nvSpPr>
        <p:spPr>
          <a:xfrm>
            <a:off x="0" y="1"/>
            <a:ext cx="12192000" cy="2895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537" name="Google Shape;537;p44"/>
          <p:cNvSpPr txBox="1"/>
          <p:nvPr>
            <p:ph type="title"/>
          </p:nvPr>
        </p:nvSpPr>
        <p:spPr>
          <a:xfrm>
            <a:off x="3075216" y="4223658"/>
            <a:ext cx="60417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Josefin Sans"/>
              <a:buNone/>
              <a:defRPr b="1" i="0" sz="3200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4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80" Type="http://schemas.openxmlformats.org/officeDocument/2006/relationships/slideLayout" Target="../slideLayouts/slideLayout80.xml"/><Relationship Id="rId82" Type="http://schemas.openxmlformats.org/officeDocument/2006/relationships/theme" Target="../theme/theme1.xml"/><Relationship Id="rId81" Type="http://schemas.openxmlformats.org/officeDocument/2006/relationships/slideLayout" Target="../slideLayouts/slideLayout8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73" Type="http://schemas.openxmlformats.org/officeDocument/2006/relationships/slideLayout" Target="../slideLayouts/slideLayout73.xml"/><Relationship Id="rId72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31.xml"/><Relationship Id="rId75" Type="http://schemas.openxmlformats.org/officeDocument/2006/relationships/slideLayout" Target="../slideLayouts/slideLayout75.xml"/><Relationship Id="rId30" Type="http://schemas.openxmlformats.org/officeDocument/2006/relationships/slideLayout" Target="../slideLayouts/slideLayout30.xml"/><Relationship Id="rId74" Type="http://schemas.openxmlformats.org/officeDocument/2006/relationships/slideLayout" Target="../slideLayouts/slideLayout74.xml"/><Relationship Id="rId33" Type="http://schemas.openxmlformats.org/officeDocument/2006/relationships/slideLayout" Target="../slideLayouts/slideLayout33.xml"/><Relationship Id="rId77" Type="http://schemas.openxmlformats.org/officeDocument/2006/relationships/slideLayout" Target="../slideLayouts/slideLayout77.xml"/><Relationship Id="rId32" Type="http://schemas.openxmlformats.org/officeDocument/2006/relationships/slideLayout" Target="../slideLayouts/slideLayout32.xml"/><Relationship Id="rId76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35.xml"/><Relationship Id="rId79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34.xml"/><Relationship Id="rId78" Type="http://schemas.openxmlformats.org/officeDocument/2006/relationships/slideLayout" Target="../slideLayouts/slideLayout78.xml"/><Relationship Id="rId71" Type="http://schemas.openxmlformats.org/officeDocument/2006/relationships/slideLayout" Target="../slideLayouts/slideLayout71.xml"/><Relationship Id="rId70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0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22.xml"/><Relationship Id="rId6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21.xml"/><Relationship Id="rId65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24.xml"/><Relationship Id="rId68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23.xml"/><Relationship Id="rId67" Type="http://schemas.openxmlformats.org/officeDocument/2006/relationships/slideLayout" Target="../slideLayouts/slideLayout67.xml"/><Relationship Id="rId60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69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21.xml"/><Relationship Id="rId83" Type="http://schemas.openxmlformats.org/officeDocument/2006/relationships/theme" Target="../theme/theme2.xml"/><Relationship Id="rId42" Type="http://schemas.openxmlformats.org/officeDocument/2006/relationships/slideLayout" Target="../slideLayouts/slideLayout123.xml"/><Relationship Id="rId41" Type="http://schemas.openxmlformats.org/officeDocument/2006/relationships/slideLayout" Target="../slideLayouts/slideLayout122.xml"/><Relationship Id="rId44" Type="http://schemas.openxmlformats.org/officeDocument/2006/relationships/slideLayout" Target="../slideLayouts/slideLayout125.xml"/><Relationship Id="rId43" Type="http://schemas.openxmlformats.org/officeDocument/2006/relationships/slideLayout" Target="../slideLayouts/slideLayout124.xml"/><Relationship Id="rId46" Type="http://schemas.openxmlformats.org/officeDocument/2006/relationships/slideLayout" Target="../slideLayouts/slideLayout127.xml"/><Relationship Id="rId45" Type="http://schemas.openxmlformats.org/officeDocument/2006/relationships/slideLayout" Target="../slideLayouts/slideLayout126.xml"/><Relationship Id="rId80" Type="http://schemas.openxmlformats.org/officeDocument/2006/relationships/slideLayout" Target="../slideLayouts/slideLayout161.xml"/><Relationship Id="rId82" Type="http://schemas.openxmlformats.org/officeDocument/2006/relationships/slideLayout" Target="../slideLayouts/slideLayout163.xml"/><Relationship Id="rId81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129.xml"/><Relationship Id="rId47" Type="http://schemas.openxmlformats.org/officeDocument/2006/relationships/slideLayout" Target="../slideLayouts/slideLayout128.xml"/><Relationship Id="rId49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73" Type="http://schemas.openxmlformats.org/officeDocument/2006/relationships/slideLayout" Target="../slideLayouts/slideLayout154.xml"/><Relationship Id="rId72" Type="http://schemas.openxmlformats.org/officeDocument/2006/relationships/slideLayout" Target="../slideLayouts/slideLayout153.xml"/><Relationship Id="rId31" Type="http://schemas.openxmlformats.org/officeDocument/2006/relationships/slideLayout" Target="../slideLayouts/slideLayout112.xml"/><Relationship Id="rId75" Type="http://schemas.openxmlformats.org/officeDocument/2006/relationships/slideLayout" Target="../slideLayouts/slideLayout156.xml"/><Relationship Id="rId30" Type="http://schemas.openxmlformats.org/officeDocument/2006/relationships/slideLayout" Target="../slideLayouts/slideLayout111.xml"/><Relationship Id="rId74" Type="http://schemas.openxmlformats.org/officeDocument/2006/relationships/slideLayout" Target="../slideLayouts/slideLayout155.xml"/><Relationship Id="rId33" Type="http://schemas.openxmlformats.org/officeDocument/2006/relationships/slideLayout" Target="../slideLayouts/slideLayout114.xml"/><Relationship Id="rId77" Type="http://schemas.openxmlformats.org/officeDocument/2006/relationships/slideLayout" Target="../slideLayouts/slideLayout158.xml"/><Relationship Id="rId32" Type="http://schemas.openxmlformats.org/officeDocument/2006/relationships/slideLayout" Target="../slideLayouts/slideLayout113.xml"/><Relationship Id="rId76" Type="http://schemas.openxmlformats.org/officeDocument/2006/relationships/slideLayout" Target="../slideLayouts/slideLayout157.xml"/><Relationship Id="rId35" Type="http://schemas.openxmlformats.org/officeDocument/2006/relationships/slideLayout" Target="../slideLayouts/slideLayout116.xml"/><Relationship Id="rId79" Type="http://schemas.openxmlformats.org/officeDocument/2006/relationships/slideLayout" Target="../slideLayouts/slideLayout160.xml"/><Relationship Id="rId34" Type="http://schemas.openxmlformats.org/officeDocument/2006/relationships/slideLayout" Target="../slideLayouts/slideLayout115.xml"/><Relationship Id="rId78" Type="http://schemas.openxmlformats.org/officeDocument/2006/relationships/slideLayout" Target="../slideLayouts/slideLayout159.xml"/><Relationship Id="rId71" Type="http://schemas.openxmlformats.org/officeDocument/2006/relationships/slideLayout" Target="../slideLayouts/slideLayout152.xml"/><Relationship Id="rId70" Type="http://schemas.openxmlformats.org/officeDocument/2006/relationships/slideLayout" Target="../slideLayouts/slideLayout151.xml"/><Relationship Id="rId37" Type="http://schemas.openxmlformats.org/officeDocument/2006/relationships/slideLayout" Target="../slideLayouts/slideLayout118.xml"/><Relationship Id="rId36" Type="http://schemas.openxmlformats.org/officeDocument/2006/relationships/slideLayout" Target="../slideLayouts/slideLayout117.xml"/><Relationship Id="rId39" Type="http://schemas.openxmlformats.org/officeDocument/2006/relationships/slideLayout" Target="../slideLayouts/slideLayout120.xml"/><Relationship Id="rId38" Type="http://schemas.openxmlformats.org/officeDocument/2006/relationships/slideLayout" Target="../slideLayouts/slideLayout119.xml"/><Relationship Id="rId62" Type="http://schemas.openxmlformats.org/officeDocument/2006/relationships/slideLayout" Target="../slideLayouts/slideLayout143.xml"/><Relationship Id="rId61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01.xml"/><Relationship Id="rId64" Type="http://schemas.openxmlformats.org/officeDocument/2006/relationships/slideLayout" Target="../slideLayouts/slideLayout145.xml"/><Relationship Id="rId63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03.xml"/><Relationship Id="rId66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02.xml"/><Relationship Id="rId65" Type="http://schemas.openxmlformats.org/officeDocument/2006/relationships/slideLayout" Target="../slideLayouts/slideLayout146.xml"/><Relationship Id="rId24" Type="http://schemas.openxmlformats.org/officeDocument/2006/relationships/slideLayout" Target="../slideLayouts/slideLayout105.xml"/><Relationship Id="rId68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04.xml"/><Relationship Id="rId67" Type="http://schemas.openxmlformats.org/officeDocument/2006/relationships/slideLayout" Target="../slideLayouts/slideLayout148.xml"/><Relationship Id="rId60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06.xml"/><Relationship Id="rId69" Type="http://schemas.openxmlformats.org/officeDocument/2006/relationships/slideLayout" Target="../slideLayouts/slideLayout150.xml"/><Relationship Id="rId28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10.xml"/><Relationship Id="rId51" Type="http://schemas.openxmlformats.org/officeDocument/2006/relationships/slideLayout" Target="../slideLayouts/slideLayout132.xml"/><Relationship Id="rId50" Type="http://schemas.openxmlformats.org/officeDocument/2006/relationships/slideLayout" Target="../slideLayouts/slideLayout131.xml"/><Relationship Id="rId53" Type="http://schemas.openxmlformats.org/officeDocument/2006/relationships/slideLayout" Target="../slideLayouts/slideLayout134.xml"/><Relationship Id="rId52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92.xml"/><Relationship Id="rId5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91.xml"/><Relationship Id="rId54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94.xml"/><Relationship Id="rId5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93.xml"/><Relationship Id="rId56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96.xml"/><Relationship Id="rId5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95.xml"/><Relationship Id="rId58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e0b236ec7c_3_0"/>
          <p:cNvSpPr txBox="1"/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Rockwell"/>
              <a:buNone/>
              <a:defRPr b="0" i="0" sz="54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3e0b236ec7c_3_0"/>
          <p:cNvSpPr txBox="1"/>
          <p:nvPr>
            <p:ph idx="1" type="body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11B21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6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6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2" name="Google Shape;12;g3e0b236ec7c_3_0"/>
          <p:cNvSpPr txBox="1"/>
          <p:nvPr>
            <p:ph idx="10" type="dt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3" name="Google Shape;13;g3e0b236ec7c_3_0"/>
          <p:cNvSpPr txBox="1"/>
          <p:nvPr>
            <p:ph idx="11" type="ftr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14" name="Google Shape;14;g3e0b236ec7c_3_0"/>
          <p:cNvSpPr txBox="1"/>
          <p:nvPr/>
        </p:nvSpPr>
        <p:spPr>
          <a:xfrm>
            <a:off x="10489642" y="288472"/>
            <a:ext cx="140844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rPr>
              <a:t>Page </a:t>
            </a:r>
            <a:fld id="{00000000-1234-1234-1234-123412341234}" type="slidenum">
              <a:rPr b="0" i="0" lang="en-US" sz="1000" u="none" cap="none" strike="noStrike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rPr>
              <a:t>‹#›</a:t>
            </a:fld>
            <a:endParaRPr b="0" i="0" sz="1000" u="none" cap="none" strike="noStrike">
              <a:solidFill>
                <a:schemeClr val="accent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"/>
          <p:cNvSpPr txBox="1"/>
          <p:nvPr>
            <p:ph type="title"/>
          </p:nvPr>
        </p:nvSpPr>
        <p:spPr>
          <a:xfrm>
            <a:off x="1069848" y="484632"/>
            <a:ext cx="10058400" cy="160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Rockwell"/>
              <a:buNone/>
              <a:defRPr b="0" i="0" sz="5400" u="none" cap="none" strike="noStrike">
                <a:solidFill>
                  <a:srgbClr val="000000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5" name="Google Shape;415;p23"/>
          <p:cNvSpPr txBox="1"/>
          <p:nvPr>
            <p:ph idx="1" type="body"/>
          </p:nvPr>
        </p:nvSpPr>
        <p:spPr>
          <a:xfrm>
            <a:off x="1069848" y="2121408"/>
            <a:ext cx="10058400" cy="40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6550" lvl="0" marL="457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11B21"/>
              </a:buClr>
              <a:buSzPts val="1700"/>
              <a:buFont typeface="Noto Sans Symbols"/>
              <a:buChar char="▪"/>
              <a:defRPr b="0" i="0" sz="20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-325755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53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-31496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-31496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-31496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-31496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-31496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-31496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-314960" lvl="8" marL="4114800" marR="0" algn="l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811B21"/>
              </a:buClr>
              <a:buSzPts val="1360"/>
              <a:buFont typeface="Noto Sans Symbols"/>
              <a:buChar char="▪"/>
              <a:defRPr b="0" i="0" sz="16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416" name="Google Shape;416;p23"/>
          <p:cNvSpPr txBox="1"/>
          <p:nvPr>
            <p:ph idx="10" type="dt"/>
          </p:nvPr>
        </p:nvSpPr>
        <p:spPr>
          <a:xfrm>
            <a:off x="7964424" y="6272784"/>
            <a:ext cx="327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417" name="Google Shape;417;p23"/>
          <p:cNvSpPr txBox="1"/>
          <p:nvPr>
            <p:ph idx="11" type="ftr"/>
          </p:nvPr>
        </p:nvSpPr>
        <p:spPr>
          <a:xfrm>
            <a:off x="1088136" y="6272784"/>
            <a:ext cx="6327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/>
        </p:txBody>
      </p:sp>
      <p:sp>
        <p:nvSpPr>
          <p:cNvPr id="418" name="Google Shape;418;p23"/>
          <p:cNvSpPr txBox="1"/>
          <p:nvPr/>
        </p:nvSpPr>
        <p:spPr>
          <a:xfrm>
            <a:off x="10489642" y="288472"/>
            <a:ext cx="1408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rPr>
              <a:t>Page </a:t>
            </a:r>
            <a:fld id="{00000000-1234-1234-1234-123412341234}" type="slidenum">
              <a:rPr b="0" i="0" lang="en-US" sz="1000" u="none" cap="none" strike="noStrike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rPr>
              <a:t>‹#›</a:t>
            </a:fld>
            <a:endParaRPr b="0" i="0" sz="1000" u="none" cap="none" strike="noStrike">
              <a:solidFill>
                <a:schemeClr val="accent3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sp>
        <p:nvSpPr>
          <p:cNvPr id="419" name="Google Shape;419;p2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Rockwell"/>
                <a:ea typeface="Rockwell"/>
                <a:cs typeface="Rockwell"/>
                <a:sym typeface="Rockwel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  <p:sldLayoutId id="2147483788" r:id="rId58"/>
    <p:sldLayoutId id="2147483789" r:id="rId59"/>
    <p:sldLayoutId id="2147483790" r:id="rId60"/>
    <p:sldLayoutId id="2147483791" r:id="rId61"/>
    <p:sldLayoutId id="2147483792" r:id="rId62"/>
    <p:sldLayoutId id="2147483793" r:id="rId63"/>
    <p:sldLayoutId id="2147483794" r:id="rId64"/>
    <p:sldLayoutId id="2147483795" r:id="rId65"/>
    <p:sldLayoutId id="2147483796" r:id="rId66"/>
    <p:sldLayoutId id="2147483797" r:id="rId67"/>
    <p:sldLayoutId id="2147483798" r:id="rId68"/>
    <p:sldLayoutId id="2147483799" r:id="rId69"/>
    <p:sldLayoutId id="2147483800" r:id="rId70"/>
    <p:sldLayoutId id="2147483801" r:id="rId71"/>
    <p:sldLayoutId id="2147483802" r:id="rId72"/>
    <p:sldLayoutId id="2147483803" r:id="rId73"/>
    <p:sldLayoutId id="2147483804" r:id="rId74"/>
    <p:sldLayoutId id="2147483805" r:id="rId75"/>
    <p:sldLayoutId id="2147483806" r:id="rId76"/>
    <p:sldLayoutId id="2147483807" r:id="rId77"/>
    <p:sldLayoutId id="2147483808" r:id="rId78"/>
    <p:sldLayoutId id="2147483809" r:id="rId79"/>
    <p:sldLayoutId id="2147483810" r:id="rId80"/>
    <p:sldLayoutId id="2147483811" r:id="rId81"/>
    <p:sldLayoutId id="2147483812" r:id="rId8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40.png"/><Relationship Id="rId9" Type="http://schemas.openxmlformats.org/officeDocument/2006/relationships/image" Target="../media/image20.png"/><Relationship Id="rId5" Type="http://schemas.openxmlformats.org/officeDocument/2006/relationships/image" Target="../media/image10.png"/><Relationship Id="rId6" Type="http://schemas.openxmlformats.org/officeDocument/2006/relationships/image" Target="../media/image42.png"/><Relationship Id="rId7" Type="http://schemas.openxmlformats.org/officeDocument/2006/relationships/image" Target="../media/image17.png"/><Relationship Id="rId8" Type="http://schemas.openxmlformats.org/officeDocument/2006/relationships/image" Target="../media/image13.png"/><Relationship Id="rId11" Type="http://schemas.openxmlformats.org/officeDocument/2006/relationships/image" Target="../media/image16.png"/><Relationship Id="rId10" Type="http://schemas.openxmlformats.org/officeDocument/2006/relationships/image" Target="../media/image2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1" Type="http://schemas.openxmlformats.org/officeDocument/2006/relationships/hyperlink" Target="https://www.bridges-wio.com/si-en/" TargetMode="External"/><Relationship Id="rId10" Type="http://schemas.openxmlformats.org/officeDocument/2006/relationships/hyperlink" Target="https://geosur.osureunion.fr/geonetwork/Bridges/fre/catalog.search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68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hyperlink" Target="https://www.bridges-wio.com/si-en/" TargetMode="External"/><Relationship Id="rId8" Type="http://schemas.openxmlformats.org/officeDocument/2006/relationships/hyperlink" Target="https://www.bridges-wio.com/si-en/" TargetMode="External"/><Relationship Id="rId11" Type="http://schemas.openxmlformats.org/officeDocument/2006/relationships/hyperlink" Target="https://geosur.osureunion.fr/geonetwork/Osu-r/fre/catalog.search" TargetMode="External"/><Relationship Id="rId10" Type="http://schemas.openxmlformats.org/officeDocument/2006/relationships/hyperlink" Target="https://www.fao.org/fishery/geonetwork/srv/fre/catalog.search" TargetMode="External"/><Relationship Id="rId13" Type="http://schemas.openxmlformats.org/officeDocument/2006/relationships/hyperlink" Target="https://www.seanoe.org/" TargetMode="External"/><Relationship Id="rId12" Type="http://schemas.openxmlformats.org/officeDocument/2006/relationships/hyperlink" Target="https://sextant.ifremer.fr/" TargetMode="External"/><Relationship Id="rId15" Type="http://schemas.openxmlformats.org/officeDocument/2006/relationships/hyperlink" Target="https://portail.indigeo.fr/geonetwork/srv/fre/catalog.search" TargetMode="External"/><Relationship Id="rId14" Type="http://schemas.openxmlformats.org/officeDocument/2006/relationships/hyperlink" Target="https://zenodo.org/" TargetMode="External"/><Relationship Id="rId16" Type="http://schemas.openxmlformats.org/officeDocument/2006/relationships/image" Target="../media/image4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hyperlink" Target="mailto:julie.furiga@data-terra.org" TargetMode="External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52.png"/><Relationship Id="rId8" Type="http://schemas.openxmlformats.org/officeDocument/2006/relationships/hyperlink" Target="mailto:pc1_bridges@services.cnrs.fr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image" Target="../media/image71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hyperlink" Target="mailto:pc1_bridges@services.cnrs.fr" TargetMode="External"/><Relationship Id="rId8" Type="http://schemas.openxmlformats.org/officeDocument/2006/relationships/hyperlink" Target="mailto:julie.furiga@data-terra.org" TargetMode="External"/><Relationship Id="rId10" Type="http://schemas.openxmlformats.org/officeDocument/2006/relationships/image" Target="../media/image5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hyperlink" Target="mailto:julie.furiga@data-terra.org" TargetMode="External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71.png"/><Relationship Id="rId8" Type="http://schemas.openxmlformats.org/officeDocument/2006/relationships/hyperlink" Target="mailto:pc1_bridges@services.cnrs.fr" TargetMode="External"/><Relationship Id="rId11" Type="http://schemas.openxmlformats.org/officeDocument/2006/relationships/image" Target="../media/image57.png"/><Relationship Id="rId10" Type="http://schemas.openxmlformats.org/officeDocument/2006/relationships/image" Target="../media/image6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hyperlink" Target="mailto:julie.furiga@data-terra.org" TargetMode="External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71.png"/><Relationship Id="rId8" Type="http://schemas.openxmlformats.org/officeDocument/2006/relationships/hyperlink" Target="mailto:pc1_bridges@services.cnrs.fr" TargetMode="External"/><Relationship Id="rId11" Type="http://schemas.openxmlformats.org/officeDocument/2006/relationships/image" Target="../media/image59.png"/><Relationship Id="rId10" Type="http://schemas.openxmlformats.org/officeDocument/2006/relationships/image" Target="../media/image69.png"/><Relationship Id="rId13" Type="http://schemas.openxmlformats.org/officeDocument/2006/relationships/image" Target="../media/image73.png"/><Relationship Id="rId12" Type="http://schemas.openxmlformats.org/officeDocument/2006/relationships/image" Target="../media/image6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hyperlink" Target="mailto:julie.furiga@data-terra.org" TargetMode="External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71.png"/><Relationship Id="rId8" Type="http://schemas.openxmlformats.org/officeDocument/2006/relationships/hyperlink" Target="mailto:pc1_bridges@services.cnrs.fr" TargetMode="External"/><Relationship Id="rId11" Type="http://schemas.openxmlformats.org/officeDocument/2006/relationships/image" Target="../media/image73.png"/><Relationship Id="rId10" Type="http://schemas.openxmlformats.org/officeDocument/2006/relationships/image" Target="../media/image69.png"/><Relationship Id="rId13" Type="http://schemas.openxmlformats.org/officeDocument/2006/relationships/image" Target="../media/image64.png"/><Relationship Id="rId12" Type="http://schemas.openxmlformats.org/officeDocument/2006/relationships/image" Target="../media/image72.png"/><Relationship Id="rId14" Type="http://schemas.openxmlformats.org/officeDocument/2006/relationships/image" Target="../media/image6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png"/><Relationship Id="rId4" Type="http://schemas.openxmlformats.org/officeDocument/2006/relationships/image" Target="../media/image10.png"/><Relationship Id="rId9" Type="http://schemas.openxmlformats.org/officeDocument/2006/relationships/image" Target="../media/image63.png"/><Relationship Id="rId5" Type="http://schemas.openxmlformats.org/officeDocument/2006/relationships/image" Target="../media/image42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jp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5" Type="http://schemas.openxmlformats.org/officeDocument/2006/relationships/image" Target="../media/image20.png"/><Relationship Id="rId6" Type="http://schemas.openxmlformats.org/officeDocument/2006/relationships/image" Target="../media/image22.png"/><Relationship Id="rId7" Type="http://schemas.openxmlformats.org/officeDocument/2006/relationships/image" Target="../media/image16.png"/><Relationship Id="rId8" Type="http://schemas.openxmlformats.org/officeDocument/2006/relationships/image" Target="../media/image10.png"/><Relationship Id="rId11" Type="http://schemas.openxmlformats.org/officeDocument/2006/relationships/image" Target="../media/image65.png"/><Relationship Id="rId10" Type="http://schemas.openxmlformats.org/officeDocument/2006/relationships/image" Target="../media/image6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42.png"/><Relationship Id="rId7" Type="http://schemas.openxmlformats.org/officeDocument/2006/relationships/image" Target="../media/image40.png"/><Relationship Id="rId8" Type="http://schemas.openxmlformats.org/officeDocument/2006/relationships/image" Target="../media/image20.png"/><Relationship Id="rId20" Type="http://schemas.openxmlformats.org/officeDocument/2006/relationships/hyperlink" Target="https://www.bridges-wio.com/projet/tp-1-information/" TargetMode="External"/><Relationship Id="rId11" Type="http://schemas.openxmlformats.org/officeDocument/2006/relationships/hyperlink" Target="https://www.bridges-wio.com/fr/" TargetMode="External"/><Relationship Id="rId10" Type="http://schemas.openxmlformats.org/officeDocument/2006/relationships/image" Target="../media/image16.png"/><Relationship Id="rId13" Type="http://schemas.openxmlformats.org/officeDocument/2006/relationships/hyperlink" Target="https://www.bridges-wio.com/fr/" TargetMode="External"/><Relationship Id="rId12" Type="http://schemas.openxmlformats.org/officeDocument/2006/relationships/hyperlink" Target="https://www.bridges-wio.com/fr/" TargetMode="External"/><Relationship Id="rId15" Type="http://schemas.openxmlformats.org/officeDocument/2006/relationships/image" Target="../media/image18.png"/><Relationship Id="rId14" Type="http://schemas.openxmlformats.org/officeDocument/2006/relationships/image" Target="../media/image26.png"/><Relationship Id="rId17" Type="http://schemas.openxmlformats.org/officeDocument/2006/relationships/image" Target="../media/image24.png"/><Relationship Id="rId16" Type="http://schemas.openxmlformats.org/officeDocument/2006/relationships/image" Target="../media/image23.png"/><Relationship Id="rId19" Type="http://schemas.openxmlformats.org/officeDocument/2006/relationships/image" Target="../media/image31.png"/><Relationship Id="rId18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9" Type="http://schemas.openxmlformats.org/officeDocument/2006/relationships/hyperlink" Target="https://www.bridges-wio.com/bridges-x-data-terra-trainings-2025-2026/" TargetMode="External"/><Relationship Id="rId5" Type="http://schemas.openxmlformats.org/officeDocument/2006/relationships/image" Target="../media/image40.png"/><Relationship Id="rId6" Type="http://schemas.openxmlformats.org/officeDocument/2006/relationships/image" Target="../media/image25.png"/><Relationship Id="rId7" Type="http://schemas.openxmlformats.org/officeDocument/2006/relationships/hyperlink" Target="https://www.bridges-wio.com/stakeholders-mapping/" TargetMode="External"/><Relationship Id="rId8" Type="http://schemas.openxmlformats.org/officeDocument/2006/relationships/hyperlink" Target="https://www.bridges-wio.com/si-en/" TargetMode="External"/><Relationship Id="rId11" Type="http://schemas.openxmlformats.org/officeDocument/2006/relationships/image" Target="../media/image27.png"/><Relationship Id="rId10" Type="http://schemas.openxmlformats.org/officeDocument/2006/relationships/hyperlink" Target="https://hal.science/hal-05566796v1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37.png"/><Relationship Id="rId5" Type="http://schemas.openxmlformats.org/officeDocument/2006/relationships/image" Target="../media/image42.png"/><Relationship Id="rId6" Type="http://schemas.openxmlformats.org/officeDocument/2006/relationships/image" Target="../media/image40.png"/><Relationship Id="rId7" Type="http://schemas.openxmlformats.org/officeDocument/2006/relationships/image" Target="../media/image29.png"/><Relationship Id="rId8" Type="http://schemas.openxmlformats.org/officeDocument/2006/relationships/image" Target="../media/image3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Relationship Id="rId5" Type="http://schemas.openxmlformats.org/officeDocument/2006/relationships/image" Target="../media/image42.png"/><Relationship Id="rId6" Type="http://schemas.openxmlformats.org/officeDocument/2006/relationships/image" Target="../media/image40.png"/><Relationship Id="rId7" Type="http://schemas.openxmlformats.org/officeDocument/2006/relationships/image" Target="../media/image29.png"/><Relationship Id="rId8" Type="http://schemas.openxmlformats.org/officeDocument/2006/relationships/image" Target="../media/image35.png"/><Relationship Id="rId11" Type="http://schemas.openxmlformats.org/officeDocument/2006/relationships/image" Target="../media/image38.png"/><Relationship Id="rId10" Type="http://schemas.openxmlformats.org/officeDocument/2006/relationships/image" Target="../media/image41.png"/><Relationship Id="rId13" Type="http://schemas.openxmlformats.org/officeDocument/2006/relationships/image" Target="../media/image43.png"/><Relationship Id="rId12" Type="http://schemas.openxmlformats.org/officeDocument/2006/relationships/image" Target="../media/image34.png"/><Relationship Id="rId15" Type="http://schemas.openxmlformats.org/officeDocument/2006/relationships/image" Target="../media/image39.png"/><Relationship Id="rId14" Type="http://schemas.openxmlformats.org/officeDocument/2006/relationships/image" Target="../media/image44.png"/><Relationship Id="rId17" Type="http://schemas.openxmlformats.org/officeDocument/2006/relationships/image" Target="../media/image60.png"/><Relationship Id="rId16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33.png"/><Relationship Id="rId5" Type="http://schemas.openxmlformats.org/officeDocument/2006/relationships/image" Target="../media/image42.png"/><Relationship Id="rId6" Type="http://schemas.openxmlformats.org/officeDocument/2006/relationships/image" Target="../media/image40.png"/><Relationship Id="rId7" Type="http://schemas.openxmlformats.org/officeDocument/2006/relationships/image" Target="../media/image29.png"/><Relationship Id="rId8" Type="http://schemas.openxmlformats.org/officeDocument/2006/relationships/image" Target="../media/image35.png"/><Relationship Id="rId11" Type="http://schemas.openxmlformats.org/officeDocument/2006/relationships/image" Target="../media/image38.png"/><Relationship Id="rId10" Type="http://schemas.openxmlformats.org/officeDocument/2006/relationships/image" Target="../media/image41.png"/><Relationship Id="rId13" Type="http://schemas.openxmlformats.org/officeDocument/2006/relationships/image" Target="../media/image43.png"/><Relationship Id="rId12" Type="http://schemas.openxmlformats.org/officeDocument/2006/relationships/image" Target="../media/image34.png"/><Relationship Id="rId15" Type="http://schemas.openxmlformats.org/officeDocument/2006/relationships/image" Target="../media/image39.png"/><Relationship Id="rId14" Type="http://schemas.openxmlformats.org/officeDocument/2006/relationships/image" Target="../media/image44.png"/><Relationship Id="rId17" Type="http://schemas.openxmlformats.org/officeDocument/2006/relationships/image" Target="../media/image60.png"/><Relationship Id="rId16" Type="http://schemas.openxmlformats.org/officeDocument/2006/relationships/image" Target="../media/image4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50.png"/><Relationship Id="rId8" Type="http://schemas.openxmlformats.org/officeDocument/2006/relationships/image" Target="../media/image4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47.png"/><Relationship Id="rId8" Type="http://schemas.openxmlformats.org/officeDocument/2006/relationships/image" Target="../media/image5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42.png"/><Relationship Id="rId5" Type="http://schemas.openxmlformats.org/officeDocument/2006/relationships/image" Target="../media/image40.png"/><Relationship Id="rId6" Type="http://schemas.openxmlformats.org/officeDocument/2006/relationships/image" Target="../media/image29.png"/><Relationship Id="rId7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" name="Google Shape;899;g3e0a22a0fae_0_10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687" l="0" r="0" t="3678"/>
          <a:stretch/>
        </p:blipFill>
        <p:spPr>
          <a:xfrm>
            <a:off x="-1494" y="72988"/>
            <a:ext cx="12192000" cy="63529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900" name="Google Shape;900;g3e0a22a0fae_0_109"/>
          <p:cNvSpPr/>
          <p:nvPr/>
        </p:nvSpPr>
        <p:spPr>
          <a:xfrm>
            <a:off x="7169284" y="-178778"/>
            <a:ext cx="5543400" cy="7508400"/>
          </a:xfrm>
          <a:prstGeom prst="rect">
            <a:avLst/>
          </a:prstGeom>
          <a:solidFill>
            <a:schemeClr val="accent3">
              <a:alpha val="25882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g3e0a22a0fae_0_109"/>
          <p:cNvSpPr txBox="1"/>
          <p:nvPr/>
        </p:nvSpPr>
        <p:spPr>
          <a:xfrm>
            <a:off x="8917858" y="772815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02" name="Google Shape;902;g3e0a22a0fae_0_109"/>
          <p:cNvSpPr/>
          <p:nvPr/>
        </p:nvSpPr>
        <p:spPr>
          <a:xfrm>
            <a:off x="0" y="6389175"/>
            <a:ext cx="12192000" cy="54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6A6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903" name="Google Shape;903;g3e0a22a0fae_0_109"/>
          <p:cNvCxnSpPr/>
          <p:nvPr/>
        </p:nvCxnSpPr>
        <p:spPr>
          <a:xfrm>
            <a:off x="0" y="1441028"/>
            <a:ext cx="2470200" cy="0"/>
          </a:xfrm>
          <a:prstGeom prst="straightConnector1">
            <a:avLst/>
          </a:prstGeom>
          <a:noFill/>
          <a:ln cap="flat" cmpd="sng" w="127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4" name="Google Shape;904;g3e0a22a0fae_0_109"/>
          <p:cNvCxnSpPr/>
          <p:nvPr/>
        </p:nvCxnSpPr>
        <p:spPr>
          <a:xfrm>
            <a:off x="10554182" y="5832442"/>
            <a:ext cx="1637700" cy="0"/>
          </a:xfrm>
          <a:prstGeom prst="straightConnector1">
            <a:avLst/>
          </a:prstGeom>
          <a:noFill/>
          <a:ln cap="flat" cmpd="sng" w="1270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05" name="Google Shape;905;g3e0a22a0fae_0_109"/>
          <p:cNvCxnSpPr/>
          <p:nvPr/>
        </p:nvCxnSpPr>
        <p:spPr>
          <a:xfrm>
            <a:off x="8917858" y="6210591"/>
            <a:ext cx="3275700" cy="0"/>
          </a:xfrm>
          <a:prstGeom prst="straightConnector1">
            <a:avLst/>
          </a:prstGeom>
          <a:noFill/>
          <a:ln cap="flat" cmpd="sng" w="1270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06" name="Google Shape;906;g3e0a22a0fae_0_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g3e0a22a0fae_0_109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908" name="Google Shape;908;g3e0a22a0fae_0_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g3e0a22a0fae_0_10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g3e0a22a0fae_0_109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g3e0a22a0fae_0_109"/>
          <p:cNvSpPr txBox="1"/>
          <p:nvPr/>
        </p:nvSpPr>
        <p:spPr>
          <a:xfrm>
            <a:off x="282217" y="1556969"/>
            <a:ext cx="68871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An</a:t>
            </a:r>
            <a:r>
              <a:rPr b="1" i="0" lang="en-US" sz="2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interdisciplinary digital environment on coastal and marine socio-ecological systems in the southwestern Indian Ocean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2" name="Google Shape;912;g3e0a22a0fae_0_109"/>
          <p:cNvSpPr txBox="1"/>
          <p:nvPr/>
        </p:nvSpPr>
        <p:spPr>
          <a:xfrm>
            <a:off x="3433091" y="4301719"/>
            <a:ext cx="3736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Julie Furiga,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Research Engineer at CNRS, within Data Terra and BRIDGES INFORMATION project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3" name="Google Shape;913;g3e0a22a0fae_0_1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0945" y="3525828"/>
            <a:ext cx="2669705" cy="2669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Google Shape;914;g3e0a22a0fae_0_1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20638" y="1598337"/>
            <a:ext cx="4638810" cy="3892708"/>
          </a:xfrm>
          <a:prstGeom prst="rect">
            <a:avLst/>
          </a:prstGeom>
          <a:noFill/>
          <a:ln>
            <a:noFill/>
          </a:ln>
        </p:spPr>
      </p:pic>
      <p:sp>
        <p:nvSpPr>
          <p:cNvPr id="915" name="Google Shape;915;g3e0a22a0fae_0_109"/>
          <p:cNvSpPr txBox="1"/>
          <p:nvPr/>
        </p:nvSpPr>
        <p:spPr>
          <a:xfrm>
            <a:off x="7420649" y="974650"/>
            <a:ext cx="439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BRIDGES Data Catalog 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6" name="Google Shape;916;g3e0a22a0fae_0_109"/>
          <p:cNvPicPr preferRelativeResize="0"/>
          <p:nvPr/>
        </p:nvPicPr>
        <p:blipFill rotWithShape="1">
          <a:blip r:embed="rId9">
            <a:alphaModFix/>
          </a:blip>
          <a:srcRect b="35501" l="28514" r="27181" t="33768"/>
          <a:stretch/>
        </p:blipFill>
        <p:spPr>
          <a:xfrm>
            <a:off x="9619702" y="74492"/>
            <a:ext cx="658373" cy="6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g3e0a22a0fae_0_10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52279" y="122868"/>
            <a:ext cx="975225" cy="54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Google Shape;918;g3e0a22a0fae_0_10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1454764" y="284109"/>
            <a:ext cx="587614" cy="275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ea2647b9bd_0_375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98" name="Google Shape;1098;g3ea2647b9bd_0_375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099" name="Google Shape;1099;g3ea2647b9bd_0_3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g3ea2647b9bd_0_3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g3ea2647b9bd_0_3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g3ea2647b9bd_0_375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3" name="Google Shape;1103;g3ea2647b9bd_0_3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g3ea2647b9bd_0_375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05" name="Google Shape;1105;g3ea2647b9bd_0_375"/>
          <p:cNvSpPr txBox="1"/>
          <p:nvPr/>
        </p:nvSpPr>
        <p:spPr>
          <a:xfrm>
            <a:off x="220025" y="1024700"/>
            <a:ext cx="41970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 startAt="3"/>
            </a:pP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Linking needs to the information system</a:t>
            </a:r>
            <a:endParaRPr b="1" sz="16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06" name="Google Shape;1106;g3ea2647b9bd_0_375"/>
          <p:cNvSpPr txBox="1"/>
          <p:nvPr/>
        </p:nvSpPr>
        <p:spPr>
          <a:xfrm>
            <a:off x="220025" y="1894275"/>
            <a:ext cx="3930900" cy="12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Identify repositories or catalogs containing metadata of interest to the BRIDGES scientific community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7" name="Google Shape;1107;g3ea2647b9bd_0_375"/>
          <p:cNvSpPr txBox="1"/>
          <p:nvPr/>
        </p:nvSpPr>
        <p:spPr>
          <a:xfrm>
            <a:off x="220025" y="2775250"/>
            <a:ext cx="39708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Test data harvesting using appropriate protocols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t/>
            </a:r>
            <a:endParaRPr/>
          </a:p>
        </p:txBody>
      </p:sp>
      <p:sp>
        <p:nvSpPr>
          <p:cNvPr id="1108" name="Google Shape;1108;g3ea2647b9bd_0_375"/>
          <p:cNvSpPr txBox="1"/>
          <p:nvPr/>
        </p:nvSpPr>
        <p:spPr>
          <a:xfrm>
            <a:off x="220025" y="3402000"/>
            <a:ext cx="386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If feasible, harvest the desired data </a:t>
            </a:r>
            <a:endParaRPr/>
          </a:p>
        </p:txBody>
      </p:sp>
      <p:pic>
        <p:nvPicPr>
          <p:cNvPr id="1109" name="Google Shape;1109;g3ea2647b9bd_0_3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2750" y="3911525"/>
            <a:ext cx="3425687" cy="221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g3ea2647b9bd_0_3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37712" y="965100"/>
            <a:ext cx="5883001" cy="521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g3ea2647b9bd_0_3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08437" y="3911525"/>
            <a:ext cx="809150" cy="10306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2" name="Google Shape;1112;g3ea2647b9bd_0_375"/>
          <p:cNvSpPr txBox="1"/>
          <p:nvPr/>
        </p:nvSpPr>
        <p:spPr>
          <a:xfrm>
            <a:off x="8628618" y="1132204"/>
            <a:ext cx="288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u="sng">
                <a:solidFill>
                  <a:schemeClr val="hlink"/>
                </a:solidFill>
                <a:hlinkClick r:id="rId10"/>
              </a:rPr>
              <a:t>geosur.osureunion.fr/geonetwork/Bridges</a:t>
            </a:r>
            <a:endParaRPr sz="1100" u="sng">
              <a:solidFill>
                <a:schemeClr val="hlink"/>
              </a:solidFill>
            </a:endParaRPr>
          </a:p>
        </p:txBody>
      </p:sp>
      <p:sp>
        <p:nvSpPr>
          <p:cNvPr id="1113" name="Google Shape;1113;g3ea2647b9bd_0_375"/>
          <p:cNvSpPr txBox="1"/>
          <p:nvPr/>
        </p:nvSpPr>
        <p:spPr>
          <a:xfrm>
            <a:off x="8854368" y="1743625"/>
            <a:ext cx="2433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u="sng">
                <a:solidFill>
                  <a:schemeClr val="hlink"/>
                </a:solidFill>
                <a:hlinkClick r:id="rId11"/>
              </a:rPr>
              <a:t>bridges-wio.com/si-en/</a:t>
            </a:r>
            <a:r>
              <a:rPr lang="en-US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1114" name="Google Shape;1114;g3ea2647b9bd_0_375"/>
          <p:cNvSpPr txBox="1"/>
          <p:nvPr/>
        </p:nvSpPr>
        <p:spPr>
          <a:xfrm>
            <a:off x="8854368" y="1437915"/>
            <a:ext cx="2433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accessible via</a:t>
            </a:r>
            <a:endParaRPr sz="12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3ea2647b9bd_0_400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20" name="Google Shape;1120;g3ea2647b9bd_0_400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121" name="Google Shape;1121;g3ea2647b9bd_0_4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g3ea2647b9bd_0_4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g3ea2647b9bd_0_4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g3ea2647b9bd_0_400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5" name="Google Shape;1125;g3ea2647b9bd_0_4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6" name="Google Shape;1126;g3ea2647b9bd_0_400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27" name="Google Shape;1127;g3ea2647b9bd_0_400"/>
          <p:cNvSpPr txBox="1"/>
          <p:nvPr/>
        </p:nvSpPr>
        <p:spPr>
          <a:xfrm>
            <a:off x="220025" y="1024700"/>
            <a:ext cx="41970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 startAt="4"/>
            </a:pP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BRIDGES Catalog </a:t>
            </a:r>
            <a:r>
              <a:rPr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and Upcoming Developments</a:t>
            </a:r>
            <a:endParaRPr sz="16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128" name="Google Shape;1128;g3ea2647b9bd_0_400">
            <a:hlinkClick r:id="rId7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3975" y="2395324"/>
            <a:ext cx="4665599" cy="2085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29" name="Google Shape;1129;g3ea2647b9bd_0_400"/>
          <p:cNvSpPr txBox="1"/>
          <p:nvPr/>
        </p:nvSpPr>
        <p:spPr>
          <a:xfrm>
            <a:off x="1816775" y="46489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8"/>
              </a:rPr>
              <a:t>https://www.bridges-wio.com/si-en/</a:t>
            </a:r>
            <a:r>
              <a:rPr lang="en-US"/>
              <a:t> </a:t>
            </a:r>
            <a:endParaRPr/>
          </a:p>
        </p:txBody>
      </p:sp>
      <p:sp>
        <p:nvSpPr>
          <p:cNvPr id="1130" name="Google Shape;1130;g3ea2647b9bd_0_400"/>
          <p:cNvSpPr txBox="1"/>
          <p:nvPr/>
        </p:nvSpPr>
        <p:spPr>
          <a:xfrm>
            <a:off x="6909475" y="1264375"/>
            <a:ext cx="39309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Catalogs and Repositories currently available to explore in BRIDGES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31" name="Google Shape;1131;g3ea2647b9bd_0_4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35174" y="2248727"/>
            <a:ext cx="1280750" cy="3110438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g3ea2647b9bd_0_400"/>
          <p:cNvSpPr txBox="1"/>
          <p:nvPr/>
        </p:nvSpPr>
        <p:spPr>
          <a:xfrm>
            <a:off x="9084850" y="2168875"/>
            <a:ext cx="13920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10"/>
              </a:rPr>
              <a:t>FAO</a:t>
            </a:r>
            <a:r>
              <a:rPr lang="en-US" sz="1100"/>
              <a:t>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11"/>
              </a:rPr>
              <a:t>GEOSUR</a:t>
            </a:r>
            <a:r>
              <a:rPr lang="en-US" sz="1100"/>
              <a:t>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12"/>
              </a:rPr>
              <a:t>SEXTANT</a:t>
            </a:r>
            <a:r>
              <a:rPr lang="en-US" sz="1100"/>
              <a:t>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13"/>
              </a:rPr>
              <a:t>SEANOE</a:t>
            </a:r>
            <a:r>
              <a:rPr lang="en-US" sz="1100"/>
              <a:t>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14"/>
              </a:rPr>
              <a:t>ZENODO</a:t>
            </a:r>
            <a:r>
              <a:rPr lang="en-US" sz="1100"/>
              <a:t> </a:t>
            </a:r>
            <a:endParaRPr sz="18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 u="sng">
              <a:solidFill>
                <a:schemeClr val="hlink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15"/>
              </a:rPr>
              <a:t>INDIGEO</a:t>
            </a:r>
            <a:endParaRPr sz="1800" u="sng">
              <a:solidFill>
                <a:schemeClr val="hlink"/>
              </a:solidFill>
            </a:endParaRPr>
          </a:p>
        </p:txBody>
      </p:sp>
      <p:pic>
        <p:nvPicPr>
          <p:cNvPr id="1133" name="Google Shape;1133;g3ea2647b9bd_0_40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965696" y="5536625"/>
            <a:ext cx="530375" cy="499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3ea2647b9bd_0_439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39" name="Google Shape;1139;g3ea2647b9bd_0_439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140" name="Google Shape;1140;g3ea2647b9bd_0_4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g3ea2647b9bd_0_4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g3ea2647b9bd_0_4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g3ea2647b9bd_0_439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4" name="Google Shape;1144;g3ea2647b9bd_0_4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g3ea2647b9bd_0_439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46" name="Google Shape;1146;g3ea2647b9bd_0_439"/>
          <p:cNvSpPr txBox="1"/>
          <p:nvPr/>
        </p:nvSpPr>
        <p:spPr>
          <a:xfrm>
            <a:off x="220025" y="1024700"/>
            <a:ext cx="41970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 startAt="4"/>
            </a:pP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BRIDGES Catalog </a:t>
            </a:r>
            <a:r>
              <a:rPr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and Upcoming Developments</a:t>
            </a:r>
            <a:endParaRPr sz="16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47" name="Google Shape;1147;g3ea2647b9bd_0_439"/>
          <p:cNvSpPr txBox="1"/>
          <p:nvPr/>
        </p:nvSpPr>
        <p:spPr>
          <a:xfrm>
            <a:off x="6909461" y="1264372"/>
            <a:ext cx="4489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The information available in the metadata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48" name="Google Shape;1148;g3ea2647b9bd_0_4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4798" y="1653637"/>
            <a:ext cx="11362417" cy="4667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2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3ea2647b9bd_0_461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54" name="Google Shape;1154;g3ea2647b9bd_0_461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155" name="Google Shape;1155;g3ea2647b9bd_0_4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g3ea2647b9bd_0_4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g3ea2647b9bd_0_4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g3ea2647b9bd_0_461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9" name="Google Shape;1159;g3ea2647b9bd_0_4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g3ea2647b9bd_0_461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61" name="Google Shape;1161;g3ea2647b9bd_0_461"/>
          <p:cNvSpPr txBox="1"/>
          <p:nvPr/>
        </p:nvSpPr>
        <p:spPr>
          <a:xfrm>
            <a:off x="220025" y="1024700"/>
            <a:ext cx="41970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 startAt="4"/>
            </a:pPr>
            <a:r>
              <a:rPr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BRIDGES Catalog and </a:t>
            </a: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Upcoming Developments</a:t>
            </a:r>
            <a:endParaRPr b="1" sz="16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62" name="Google Shape;1162;g3ea2647b9bd_0_461"/>
          <p:cNvSpPr txBox="1"/>
          <p:nvPr/>
        </p:nvSpPr>
        <p:spPr>
          <a:xfrm>
            <a:off x="220025" y="1894275"/>
            <a:ext cx="39708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b="1" lang="en-US">
                <a:latin typeface="Verdana"/>
                <a:ea typeface="Verdana"/>
                <a:cs typeface="Verdana"/>
                <a:sym typeface="Verdana"/>
              </a:rPr>
              <a:t>Upload the catalog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r>
              <a:rPr lang="en-US">
                <a:latin typeface="Verdana"/>
                <a:ea typeface="Verdana"/>
                <a:cs typeface="Verdana"/>
                <a:sym typeface="Verdana"/>
              </a:rPr>
              <a:t>May 2026 = </a:t>
            </a:r>
            <a:r>
              <a:rPr b="1" lang="en-US">
                <a:latin typeface="Verdana"/>
                <a:ea typeface="Verdana"/>
                <a:cs typeface="Verdana"/>
                <a:sym typeface="Verdana"/>
              </a:rPr>
              <a:t>129 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records identified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63" name="Google Shape;1163;g3ea2647b9bd_0_4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2650" y="1389900"/>
            <a:ext cx="4294551" cy="3623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g3ea2647b9bd_0_461"/>
          <p:cNvSpPr txBox="1"/>
          <p:nvPr/>
        </p:nvSpPr>
        <p:spPr>
          <a:xfrm>
            <a:off x="2756250" y="5731900"/>
            <a:ext cx="66795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Feel free to contact us if you come across any datasets: </a:t>
            </a:r>
            <a:r>
              <a:rPr lang="en-US" sz="1200" u="sng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pc1_bridges@services.cnrs.fr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          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  </a:t>
            </a:r>
            <a:r>
              <a:rPr lang="en-US" sz="1200" u="sng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julie.furiga@data-terra.org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3ea2647b9bd_0_481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70" name="Google Shape;1170;g3ea2647b9bd_0_481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171" name="Google Shape;1171;g3ea2647b9bd_0_4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g3ea2647b9bd_0_4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g3ea2647b9bd_0_4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g3ea2647b9bd_0_481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5" name="Google Shape;1175;g3ea2647b9bd_0_4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g3ea2647b9bd_0_481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77" name="Google Shape;1177;g3ea2647b9bd_0_481"/>
          <p:cNvSpPr txBox="1"/>
          <p:nvPr/>
        </p:nvSpPr>
        <p:spPr>
          <a:xfrm>
            <a:off x="220025" y="1024700"/>
            <a:ext cx="41970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 startAt="4"/>
            </a:pPr>
            <a:r>
              <a:rPr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BRIDGES Catalog and </a:t>
            </a: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Upcoming Developments</a:t>
            </a:r>
            <a:endParaRPr b="1" sz="16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78" name="Google Shape;1178;g3ea2647b9bd_0_481"/>
          <p:cNvSpPr txBox="1"/>
          <p:nvPr/>
        </p:nvSpPr>
        <p:spPr>
          <a:xfrm>
            <a:off x="220025" y="1894275"/>
            <a:ext cx="4573500" cy="3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Upload the catalog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Working on harvesting </a:t>
            </a:r>
            <a:r>
              <a:rPr b="1" lang="en-US">
                <a:latin typeface="Verdana"/>
                <a:ea typeface="Verdana"/>
                <a:cs typeface="Verdana"/>
                <a:sym typeface="Verdana"/>
              </a:rPr>
              <a:t>SHS data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 initiated in collaboration with the </a:t>
            </a:r>
            <a:r>
              <a:rPr b="1" lang="en-US">
                <a:latin typeface="Verdana"/>
                <a:ea typeface="Verdana"/>
                <a:cs typeface="Verdana"/>
                <a:sym typeface="Verdana"/>
              </a:rPr>
              <a:t>IR* Huma-NUM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 and the </a:t>
            </a:r>
            <a:r>
              <a:rPr b="1" lang="en-US">
                <a:latin typeface="Verdana"/>
                <a:ea typeface="Verdana"/>
                <a:cs typeface="Verdana"/>
                <a:sym typeface="Verdana"/>
              </a:rPr>
              <a:t>MSHS Bretagne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 to develop methods for harvesting social sciences and humanities data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 conducted in parallel with the </a:t>
            </a:r>
            <a:r>
              <a:rPr b="1" lang="en-US">
                <a:latin typeface="Verdana"/>
                <a:ea typeface="Verdana"/>
                <a:cs typeface="Verdana"/>
                <a:sym typeface="Verdana"/>
              </a:rPr>
              <a:t>PEPR GFM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 to share best practices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100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9" name="Google Shape;1179;g3ea2647b9bd_0_481"/>
          <p:cNvSpPr txBox="1"/>
          <p:nvPr/>
        </p:nvSpPr>
        <p:spPr>
          <a:xfrm>
            <a:off x="2756250" y="5731900"/>
            <a:ext cx="66795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Feel free to contact us if you come across any datasets: </a:t>
            </a:r>
            <a:r>
              <a:rPr lang="en-US" sz="1200" u="sng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pc1_bridges@services.cnrs.fr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            </a:t>
            </a:r>
            <a:r>
              <a:rPr lang="en-US" sz="1200" u="sng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julie.furiga@data-terra.org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/>
          </a:p>
        </p:txBody>
      </p:sp>
      <p:pic>
        <p:nvPicPr>
          <p:cNvPr id="1180" name="Google Shape;1180;g3ea2647b9bd_0_4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35550" y="1078050"/>
            <a:ext cx="2294875" cy="193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81" name="Google Shape;1181;g3ea2647b9bd_0_48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73250" y="2163879"/>
            <a:ext cx="4573590" cy="242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3ea2647b9bd_0_499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87" name="Google Shape;1187;g3ea2647b9bd_0_499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188" name="Google Shape;1188;g3ea2647b9bd_0_4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Google Shape;1189;g3ea2647b9bd_0_4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g3ea2647b9bd_0_4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g3ea2647b9bd_0_499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2" name="Google Shape;1192;g3ea2647b9bd_0_4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g3ea2647b9bd_0_499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94" name="Google Shape;1194;g3ea2647b9bd_0_499"/>
          <p:cNvSpPr txBox="1"/>
          <p:nvPr/>
        </p:nvSpPr>
        <p:spPr>
          <a:xfrm>
            <a:off x="220025" y="1024700"/>
            <a:ext cx="41970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 startAt="4"/>
            </a:pPr>
            <a:r>
              <a:rPr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BRIDGES Catalog and</a:t>
            </a: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 Upcoming Developments</a:t>
            </a:r>
            <a:endParaRPr b="1" sz="16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195" name="Google Shape;1195;g3ea2647b9bd_0_499"/>
          <p:cNvSpPr txBox="1"/>
          <p:nvPr/>
        </p:nvSpPr>
        <p:spPr>
          <a:xfrm>
            <a:off x="220025" y="1894275"/>
            <a:ext cx="3970800" cy="20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Upload the catalog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Working on harvesting 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SHS data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 on </a:t>
            </a:r>
            <a:r>
              <a:rPr b="1" lang="en-US">
                <a:latin typeface="Verdana"/>
                <a:ea typeface="Verdana"/>
                <a:cs typeface="Verdana"/>
                <a:sym typeface="Verdana"/>
              </a:rPr>
              <a:t>filtering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100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96" name="Google Shape;1196;g3ea2647b9bd_0_4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5550" y="1078050"/>
            <a:ext cx="2294875" cy="193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97" name="Google Shape;1197;g3ea2647b9bd_0_499"/>
          <p:cNvSpPr txBox="1"/>
          <p:nvPr/>
        </p:nvSpPr>
        <p:spPr>
          <a:xfrm>
            <a:off x="2756250" y="5731900"/>
            <a:ext cx="66795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Feel free to contact us if you come across any datasets: </a:t>
            </a:r>
            <a:r>
              <a:rPr lang="en-US" sz="1200" u="sng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pc1_bridges@services.cnrs.fr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            </a:t>
            </a:r>
            <a:r>
              <a:rPr lang="en-US" sz="1200" u="sng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julie.furiga@data-terra.org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/>
          </a:p>
        </p:txBody>
      </p:sp>
      <p:pic>
        <p:nvPicPr>
          <p:cNvPr id="1198" name="Google Shape;1198;g3ea2647b9bd_0_49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21175" y="1894275"/>
            <a:ext cx="3114575" cy="16521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99" name="Google Shape;1199;g3ea2647b9bd_0_49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21175" y="2855324"/>
            <a:ext cx="5526801" cy="2489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3ea2647b9bd_0_518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05" name="Google Shape;1205;g3ea2647b9bd_0_518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206" name="Google Shape;1206;g3ea2647b9bd_0_5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Google Shape;1207;g3ea2647b9bd_0_5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Google Shape;1208;g3ea2647b9bd_0_5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9" name="Google Shape;1209;g3ea2647b9bd_0_518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0" name="Google Shape;1210;g3ea2647b9bd_0_5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1" name="Google Shape;1211;g3ea2647b9bd_0_518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12" name="Google Shape;1212;g3ea2647b9bd_0_518"/>
          <p:cNvSpPr txBox="1"/>
          <p:nvPr/>
        </p:nvSpPr>
        <p:spPr>
          <a:xfrm>
            <a:off x="220025" y="1024700"/>
            <a:ext cx="41970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 startAt="4"/>
            </a:pPr>
            <a:r>
              <a:rPr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BRIDGES Catalog and </a:t>
            </a: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Upcoming Developments</a:t>
            </a:r>
            <a:endParaRPr b="1" sz="16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13" name="Google Shape;1213;g3ea2647b9bd_0_518"/>
          <p:cNvSpPr txBox="1"/>
          <p:nvPr/>
        </p:nvSpPr>
        <p:spPr>
          <a:xfrm>
            <a:off x="220025" y="1894275"/>
            <a:ext cx="3970800" cy="26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Upload the catalog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Working on harvesting SHS data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 on 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filtering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 on </a:t>
            </a:r>
            <a:r>
              <a:rPr b="1" lang="en-US">
                <a:latin typeface="Verdana"/>
                <a:ea typeface="Verdana"/>
                <a:cs typeface="Verdana"/>
                <a:sym typeface="Verdana"/>
              </a:rPr>
              <a:t>AI for data research</a:t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100"/>
              </a:spcBef>
              <a:spcAft>
                <a:spcPts val="100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14" name="Google Shape;1214;g3ea2647b9bd_0_5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5550" y="1078050"/>
            <a:ext cx="2294875" cy="193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15" name="Google Shape;1215;g3ea2647b9bd_0_518"/>
          <p:cNvSpPr txBox="1"/>
          <p:nvPr/>
        </p:nvSpPr>
        <p:spPr>
          <a:xfrm>
            <a:off x="2756250" y="5731900"/>
            <a:ext cx="66795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Feel free to contact us if you come across any datasets: </a:t>
            </a:r>
            <a:r>
              <a:rPr lang="en-US" sz="1200" u="sng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pc1_bridges@services.cnrs.fr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            </a:t>
            </a:r>
            <a:r>
              <a:rPr lang="en-US" sz="1200" u="sng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julie.furiga@data-terra.org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/>
          </a:p>
        </p:txBody>
      </p:sp>
      <p:pic>
        <p:nvPicPr>
          <p:cNvPr id="1216" name="Google Shape;1216;g3ea2647b9bd_0_5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21175" y="1894275"/>
            <a:ext cx="3114575" cy="16521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17" name="Google Shape;1217;g3ea2647b9bd_0_5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60050" y="3412649"/>
            <a:ext cx="4579575" cy="229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g3ea2647b9bd_0_5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64625" y="4775141"/>
            <a:ext cx="1806992" cy="6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g3ea2647b9bd_0_51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207800" y="1007925"/>
            <a:ext cx="3565216" cy="16061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g3ea2647b9bd_0_538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25" name="Google Shape;1225;g3ea2647b9bd_0_538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226" name="Google Shape;1226;g3ea2647b9bd_0_5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g3ea2647b9bd_0_5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g3ea2647b9bd_0_5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229" name="Google Shape;1229;g3ea2647b9bd_0_538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0" name="Google Shape;1230;g3ea2647b9bd_0_5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g3ea2647b9bd_0_538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32" name="Google Shape;1232;g3ea2647b9bd_0_538"/>
          <p:cNvSpPr txBox="1"/>
          <p:nvPr/>
        </p:nvSpPr>
        <p:spPr>
          <a:xfrm>
            <a:off x="220025" y="1024700"/>
            <a:ext cx="41970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 startAt="4"/>
            </a:pPr>
            <a:r>
              <a:rPr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BRIDGES Catalog and </a:t>
            </a: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Upcoming Developments</a:t>
            </a:r>
            <a:endParaRPr b="1" sz="16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33" name="Google Shape;1233;g3ea2647b9bd_0_538"/>
          <p:cNvSpPr txBox="1"/>
          <p:nvPr/>
        </p:nvSpPr>
        <p:spPr>
          <a:xfrm>
            <a:off x="220025" y="1894275"/>
            <a:ext cx="3970800" cy="29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Upload the catalog</a:t>
            </a:r>
            <a:br>
              <a:rPr lang="en-US">
                <a:latin typeface="Verdana"/>
                <a:ea typeface="Verdana"/>
                <a:cs typeface="Verdana"/>
                <a:sym typeface="Verdana"/>
              </a:rPr>
            </a:b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Working on harvesting SHS data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 on filtering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 on </a:t>
            </a:r>
            <a:r>
              <a:rPr lang="en-US">
                <a:latin typeface="Verdana"/>
                <a:ea typeface="Verdana"/>
                <a:cs typeface="Verdana"/>
                <a:sym typeface="Verdana"/>
              </a:rPr>
              <a:t>AI for data research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Supporting the </a:t>
            </a:r>
            <a:r>
              <a:rPr b="1" lang="en-US">
                <a:latin typeface="Verdana"/>
                <a:ea typeface="Verdana"/>
                <a:cs typeface="Verdana"/>
                <a:sym typeface="Verdana"/>
              </a:rPr>
              <a:t>FAIR principles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34" name="Google Shape;1234;g3ea2647b9bd_0_5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5550" y="1078050"/>
            <a:ext cx="2294875" cy="1936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235" name="Google Shape;1235;g3ea2647b9bd_0_538"/>
          <p:cNvSpPr txBox="1"/>
          <p:nvPr/>
        </p:nvSpPr>
        <p:spPr>
          <a:xfrm>
            <a:off x="2756250" y="5731900"/>
            <a:ext cx="66795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Feel free to contact us if you come across any datasets: </a:t>
            </a:r>
            <a:r>
              <a:rPr lang="en-US" sz="1200" u="sng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pc1_bridges@services.cnrs.fr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            </a:t>
            </a:r>
            <a:r>
              <a:rPr lang="en-US" sz="1200" u="sng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julie.furiga@data-terra.org</a:t>
            </a: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/>
          </a:p>
        </p:txBody>
      </p:sp>
      <p:pic>
        <p:nvPicPr>
          <p:cNvPr id="1236" name="Google Shape;1236;g3ea2647b9bd_0_5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21175" y="1894275"/>
            <a:ext cx="3114575" cy="16521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37" name="Google Shape;1237;g3ea2647b9bd_0_5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07800" y="1007925"/>
            <a:ext cx="3565216" cy="160616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38" name="Google Shape;1238;g3ea2647b9bd_0_5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009025" y="2950425"/>
            <a:ext cx="3026738" cy="1516550"/>
          </a:xfrm>
          <a:prstGeom prst="rect">
            <a:avLst/>
          </a:prstGeom>
          <a:noFill/>
          <a:ln>
            <a:noFill/>
          </a:ln>
          <a:effectLst>
            <a:outerShdw blurRad="37772" rotWithShape="0" algn="bl" dir="5400000" dist="12591">
              <a:srgbClr val="000000">
                <a:alpha val="50000"/>
              </a:srgbClr>
            </a:outerShdw>
          </a:effectLst>
        </p:spPr>
      </p:pic>
      <p:pic>
        <p:nvPicPr>
          <p:cNvPr id="1239" name="Google Shape;1239;g3ea2647b9bd_0_5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05157" y="3850925"/>
            <a:ext cx="1194280" cy="456630"/>
          </a:xfrm>
          <a:prstGeom prst="rect">
            <a:avLst/>
          </a:prstGeom>
          <a:noFill/>
          <a:ln>
            <a:noFill/>
          </a:ln>
          <a:effectLst>
            <a:outerShdw blurRad="37772" rotWithShape="0" algn="bl" dir="5400000" dist="12591">
              <a:srgbClr val="000000">
                <a:alpha val="50000"/>
              </a:srgbClr>
            </a:outerShdw>
          </a:effectLst>
        </p:spPr>
      </p:pic>
      <p:pic>
        <p:nvPicPr>
          <p:cNvPr id="1240" name="Google Shape;1240;g3ea2647b9bd_0_53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634947" y="3546473"/>
            <a:ext cx="2726076" cy="219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5" name="Google Shape;1245;g3ea2647b9bd_0_6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33" y="386140"/>
            <a:ext cx="12262174" cy="635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g3ea2647b9bd_0_605"/>
          <p:cNvSpPr txBox="1"/>
          <p:nvPr/>
        </p:nvSpPr>
        <p:spPr>
          <a:xfrm>
            <a:off x="8917858" y="772815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47" name="Google Shape;1247;g3ea2647b9bd_0_605"/>
          <p:cNvSpPr/>
          <p:nvPr/>
        </p:nvSpPr>
        <p:spPr>
          <a:xfrm>
            <a:off x="0" y="6389175"/>
            <a:ext cx="12192000" cy="54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6A6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48" name="Google Shape;1248;g3ea2647b9bd_0_605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249" name="Google Shape;1249;g3ea2647b9bd_0_6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g3ea2647b9bd_0_6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Google Shape;1251;g3ea2647b9bd_0_605"/>
          <p:cNvPicPr preferRelativeResize="0"/>
          <p:nvPr/>
        </p:nvPicPr>
        <p:blipFill rotWithShape="1">
          <a:blip r:embed="rId6">
            <a:alphaModFix/>
          </a:blip>
          <a:srcRect b="35501" l="28514" r="27181" t="33768"/>
          <a:stretch/>
        </p:blipFill>
        <p:spPr>
          <a:xfrm>
            <a:off x="9619702" y="74492"/>
            <a:ext cx="658373" cy="6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g3ea2647b9bd_0_6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52279" y="122868"/>
            <a:ext cx="975225" cy="54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g3ea2647b9bd_0_60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454764" y="284109"/>
            <a:ext cx="587614" cy="27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g3ea2647b9bd_0_60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79725" y="6357976"/>
            <a:ext cx="7432550" cy="591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" name="Google Shape;1259;g3ea2647b9bd_0_58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687" l="0" r="0" t="3678"/>
          <a:stretch/>
        </p:blipFill>
        <p:spPr>
          <a:xfrm>
            <a:off x="-1494" y="72988"/>
            <a:ext cx="12192000" cy="635297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1260" name="Google Shape;1260;g3ea2647b9bd_0_580"/>
          <p:cNvSpPr/>
          <p:nvPr/>
        </p:nvSpPr>
        <p:spPr>
          <a:xfrm>
            <a:off x="6827870" y="-178778"/>
            <a:ext cx="5884800" cy="7508400"/>
          </a:xfrm>
          <a:prstGeom prst="rect">
            <a:avLst/>
          </a:prstGeom>
          <a:solidFill>
            <a:schemeClr val="accent3">
              <a:alpha val="2588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g3ea2647b9bd_0_580"/>
          <p:cNvSpPr txBox="1"/>
          <p:nvPr/>
        </p:nvSpPr>
        <p:spPr>
          <a:xfrm>
            <a:off x="8917858" y="7728155"/>
            <a:ext cx="18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262" name="Google Shape;1262;g3ea2647b9bd_0_580"/>
          <p:cNvSpPr/>
          <p:nvPr/>
        </p:nvSpPr>
        <p:spPr>
          <a:xfrm>
            <a:off x="0" y="6389175"/>
            <a:ext cx="12192000" cy="54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6A6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263" name="Google Shape;1263;g3ea2647b9bd_0_580"/>
          <p:cNvCxnSpPr/>
          <p:nvPr/>
        </p:nvCxnSpPr>
        <p:spPr>
          <a:xfrm>
            <a:off x="0" y="1441028"/>
            <a:ext cx="2470200" cy="0"/>
          </a:xfrm>
          <a:prstGeom prst="straightConnector1">
            <a:avLst/>
          </a:prstGeom>
          <a:noFill/>
          <a:ln cap="flat" cmpd="sng" w="1270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4" name="Google Shape;1264;g3ea2647b9bd_0_5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65" name="Google Shape;1265;g3ea2647b9bd_0_580"/>
          <p:cNvGrpSpPr/>
          <p:nvPr/>
        </p:nvGrpSpPr>
        <p:grpSpPr>
          <a:xfrm>
            <a:off x="0" y="-31072"/>
            <a:ext cx="12192000" cy="843772"/>
            <a:chOff x="0" y="-31072"/>
            <a:chExt cx="12192000" cy="843772"/>
          </a:xfrm>
        </p:grpSpPr>
        <p:sp>
          <p:nvSpPr>
            <p:cNvPr id="1266" name="Google Shape;1266;g3ea2647b9bd_0_580"/>
            <p:cNvSpPr/>
            <p:nvPr/>
          </p:nvSpPr>
          <p:spPr>
            <a:xfrm>
              <a:off x="0" y="0"/>
              <a:ext cx="12192000" cy="812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Rockwell"/>
                <a:ea typeface="Rockwell"/>
                <a:cs typeface="Rockwell"/>
                <a:sym typeface="Rockwell"/>
              </a:endParaRPr>
            </a:p>
          </p:txBody>
        </p:sp>
        <p:grpSp>
          <p:nvGrpSpPr>
            <p:cNvPr id="1267" name="Google Shape;1267;g3ea2647b9bd_0_580"/>
            <p:cNvGrpSpPr/>
            <p:nvPr/>
          </p:nvGrpSpPr>
          <p:grpSpPr>
            <a:xfrm>
              <a:off x="282218" y="-31072"/>
              <a:ext cx="11706867" cy="812799"/>
              <a:chOff x="229507" y="-31072"/>
              <a:chExt cx="11706867" cy="812799"/>
            </a:xfrm>
          </p:grpSpPr>
          <p:pic>
            <p:nvPicPr>
              <p:cNvPr id="1268" name="Google Shape;1268;g3ea2647b9bd_0_580"/>
              <p:cNvPicPr preferRelativeResize="0"/>
              <p:nvPr/>
            </p:nvPicPr>
            <p:blipFill rotWithShape="1">
              <a:blip r:embed="rId5">
                <a:alphaModFix/>
              </a:blip>
              <a:srcRect b="35501" l="28514" r="27181" t="33768"/>
              <a:stretch/>
            </p:blipFill>
            <p:spPr>
              <a:xfrm>
                <a:off x="8723767" y="-31072"/>
                <a:ext cx="829587" cy="8127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69" name="Google Shape;1269;g3ea2647b9bd_0_580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9691272" y="29885"/>
                <a:ext cx="1228840" cy="6908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0" name="Google Shape;1270;g3ea2647b9bd_0_580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>
                <a:off x="11195948" y="233058"/>
                <a:ext cx="740426" cy="34668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1" name="Google Shape;1271;g3ea2647b9bd_0_580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229507" y="60957"/>
                <a:ext cx="763952" cy="69088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72" name="Google Shape;1272;g3ea2647b9bd_0_580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1780885" y="60957"/>
                <a:ext cx="1247302" cy="69088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273" name="Google Shape;1273;g3ea2647b9bd_0_580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: 1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th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J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uly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2026 from 1pm to 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g3ea2647b9bd_0_580"/>
          <p:cNvSpPr txBox="1"/>
          <p:nvPr/>
        </p:nvSpPr>
        <p:spPr>
          <a:xfrm>
            <a:off x="282217" y="1556969"/>
            <a:ext cx="6887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The SWIO Food Island Systems : Overview and key sustainability challenges </a:t>
            </a:r>
            <a:endParaRPr b="0" i="0" sz="2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g3ea2647b9bd_0_580"/>
          <p:cNvSpPr txBox="1"/>
          <p:nvPr/>
        </p:nvSpPr>
        <p:spPr>
          <a:xfrm>
            <a:off x="3248475" y="3894063"/>
            <a:ext cx="39117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Prof Edward H. Allison</a:t>
            </a:r>
            <a:endParaRPr b="1" sz="16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Expert on aquatic food systems, fisheries, and coastal livelihoods </a:t>
            </a:r>
            <a:br>
              <a:rPr lang="en-US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Principal Scientist at WorldFish</a:t>
            </a:r>
            <a:endParaRPr sz="16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Penang</a:t>
            </a:r>
            <a:endParaRPr sz="16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1600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76" name="Google Shape;1276;g3ea2647b9bd_0_580"/>
          <p:cNvSpPr txBox="1"/>
          <p:nvPr/>
        </p:nvSpPr>
        <p:spPr>
          <a:xfrm>
            <a:off x="7225807" y="935227"/>
            <a:ext cx="415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A case study approach 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7" name="Google Shape;1277;g3ea2647b9bd_0_580"/>
          <p:cNvPicPr preferRelativeResize="0"/>
          <p:nvPr/>
        </p:nvPicPr>
        <p:blipFill rotWithShape="1">
          <a:blip r:embed="rId10">
            <a:alphaModFix/>
          </a:blip>
          <a:srcRect b="6798" l="7766" r="2964" t="9478"/>
          <a:stretch/>
        </p:blipFill>
        <p:spPr>
          <a:xfrm>
            <a:off x="7237416" y="1486850"/>
            <a:ext cx="4341308" cy="490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g3ea2647b9bd_0_580" title="site internet - allison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9900" y="3194050"/>
            <a:ext cx="2851325" cy="2851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9" name="Google Shape;1279;g3ea2647b9bd_0_580"/>
          <p:cNvCxnSpPr/>
          <p:nvPr/>
        </p:nvCxnSpPr>
        <p:spPr>
          <a:xfrm>
            <a:off x="10554182" y="5832442"/>
            <a:ext cx="1637700" cy="0"/>
          </a:xfrm>
          <a:prstGeom prst="straightConnector1">
            <a:avLst/>
          </a:prstGeom>
          <a:noFill/>
          <a:ln cap="flat" cmpd="sng" w="1270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80" name="Google Shape;1280;g3ea2647b9bd_0_580"/>
          <p:cNvCxnSpPr/>
          <p:nvPr/>
        </p:nvCxnSpPr>
        <p:spPr>
          <a:xfrm>
            <a:off x="8917858" y="6210591"/>
            <a:ext cx="3275700" cy="0"/>
          </a:xfrm>
          <a:prstGeom prst="straightConnector1">
            <a:avLst/>
          </a:prstGeom>
          <a:noFill/>
          <a:ln cap="flat" cmpd="sng" w="1270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3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925" name="Google Shape;92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693" y="2288999"/>
            <a:ext cx="3347535" cy="364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13"/>
          <p:cNvPicPr preferRelativeResize="0"/>
          <p:nvPr/>
        </p:nvPicPr>
        <p:blipFill rotWithShape="1">
          <a:blip r:embed="rId4">
            <a:alphaModFix/>
          </a:blip>
          <a:srcRect b="0" l="0" r="0" t="20823"/>
          <a:stretch/>
        </p:blipFill>
        <p:spPr>
          <a:xfrm>
            <a:off x="4200900" y="1636013"/>
            <a:ext cx="4422001" cy="358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3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1" name="Google Shape;931;p13"/>
          <p:cNvPicPr preferRelativeResize="0"/>
          <p:nvPr/>
        </p:nvPicPr>
        <p:blipFill rotWithShape="1">
          <a:blip r:embed="rId8">
            <a:alphaModFix/>
          </a:blip>
          <a:srcRect b="35501" l="28514" r="27181" t="33768"/>
          <a:stretch/>
        </p:blipFill>
        <p:spPr>
          <a:xfrm>
            <a:off x="9619702" y="74492"/>
            <a:ext cx="658373" cy="64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52279" y="122868"/>
            <a:ext cx="975225" cy="54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454764" y="284109"/>
            <a:ext cx="587614" cy="275134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3"/>
          <p:cNvSpPr txBox="1"/>
          <p:nvPr/>
        </p:nvSpPr>
        <p:spPr>
          <a:xfrm>
            <a:off x="329825" y="1026301"/>
            <a:ext cx="3702300" cy="10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11"/>
              </a:rPr>
              <a:t>Fishing and biodiversity in the southwestern </a:t>
            </a:r>
            <a:r>
              <a:rPr b="1" lang="en-US" sz="1600" u="sng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Indian</a:t>
            </a:r>
            <a:r>
              <a:rPr b="1" lang="en-US" sz="16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13"/>
              </a:rPr>
              <a:t> Ocean</a:t>
            </a:r>
            <a:endParaRPr b="1"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2023-2033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35" name="Google Shape;935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1044" y="929575"/>
            <a:ext cx="914400" cy="102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902982" y="1851501"/>
            <a:ext cx="914400" cy="93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Google Shape;937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071044" y="2732510"/>
            <a:ext cx="914400" cy="94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Google Shape;938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902982" y="3567253"/>
            <a:ext cx="9144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071044" y="4469894"/>
            <a:ext cx="914400" cy="1028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902982" y="5301919"/>
            <a:ext cx="914400" cy="941407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13"/>
          <p:cNvSpPr txBox="1"/>
          <p:nvPr/>
        </p:nvSpPr>
        <p:spPr>
          <a:xfrm>
            <a:off x="9985450" y="992149"/>
            <a:ext cx="2206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Facilitating the co-construction of sustainable forms of transformation</a:t>
            </a:r>
            <a:endParaRPr sz="10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2" name="Google Shape;942;p13"/>
          <p:cNvSpPr txBox="1"/>
          <p:nvPr/>
        </p:nvSpPr>
        <p:spPr>
          <a:xfrm>
            <a:off x="9033400" y="1949749"/>
            <a:ext cx="1869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Transdisciplinary approach to the dynamics of coastal and marine SES</a:t>
            </a:r>
            <a:endParaRPr sz="10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3" name="Google Shape;943;p13"/>
          <p:cNvSpPr txBox="1"/>
          <p:nvPr/>
        </p:nvSpPr>
        <p:spPr>
          <a:xfrm>
            <a:off x="9992600" y="2832050"/>
            <a:ext cx="1512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Development of digital avatars of local &amp; regional SES</a:t>
            </a:r>
            <a:endParaRPr sz="10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44" name="Google Shape;944;p13"/>
          <p:cNvSpPr txBox="1"/>
          <p:nvPr/>
        </p:nvSpPr>
        <p:spPr>
          <a:xfrm>
            <a:off x="9415400" y="3748500"/>
            <a:ext cx="1512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Innovative observatory of SES</a:t>
            </a:r>
            <a:endParaRPr sz="1000"/>
          </a:p>
        </p:txBody>
      </p:sp>
      <p:sp>
        <p:nvSpPr>
          <p:cNvPr id="945" name="Google Shape;945;p13"/>
          <p:cNvSpPr txBox="1"/>
          <p:nvPr/>
        </p:nvSpPr>
        <p:spPr>
          <a:xfrm>
            <a:off x="9985450" y="4587150"/>
            <a:ext cx="173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0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20"/>
              </a:rPr>
              <a:t>Information system on the SWIO marine socio-ecosystems </a:t>
            </a:r>
            <a:endParaRPr b="1" sz="1000"/>
          </a:p>
        </p:txBody>
      </p:sp>
      <p:sp>
        <p:nvSpPr>
          <p:cNvPr id="946" name="Google Shape;946;p13"/>
          <p:cNvSpPr txBox="1"/>
          <p:nvPr/>
        </p:nvSpPr>
        <p:spPr>
          <a:xfrm>
            <a:off x="9131130" y="5530492"/>
            <a:ext cx="17721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Impact assessment of changes in marine SES</a:t>
            </a:r>
            <a:endParaRPr sz="10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ea2647b9bd_0_52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52" name="Google Shape;952;g3ea2647b9bd_0_52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953" name="Google Shape;953;g3ea2647b9bd_0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g3ea2647b9bd_0_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g3ea2647b9bd_0_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956" name="Google Shape;956;g3ea2647b9bd_0_52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7" name="Google Shape;957;g3ea2647b9bd_0_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125" y="965100"/>
            <a:ext cx="11522567" cy="5214352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g3ea2647b9bd_0_52">
            <a:hlinkClick r:id="rId7"/>
          </p:cNvPr>
          <p:cNvSpPr/>
          <p:nvPr/>
        </p:nvSpPr>
        <p:spPr>
          <a:xfrm>
            <a:off x="3010450" y="3869018"/>
            <a:ext cx="213300" cy="106500"/>
          </a:xfrm>
          <a:prstGeom prst="chevron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59" name="Google Shape;959;g3ea2647b9bd_0_52">
            <a:hlinkClick r:id="rId8"/>
          </p:cNvPr>
          <p:cNvSpPr/>
          <p:nvPr/>
        </p:nvSpPr>
        <p:spPr>
          <a:xfrm>
            <a:off x="4415425" y="4749850"/>
            <a:ext cx="213300" cy="106500"/>
          </a:xfrm>
          <a:prstGeom prst="chevron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60" name="Google Shape;960;g3ea2647b9bd_0_52">
            <a:hlinkClick r:id="rId9"/>
          </p:cNvPr>
          <p:cNvSpPr/>
          <p:nvPr/>
        </p:nvSpPr>
        <p:spPr>
          <a:xfrm>
            <a:off x="5783450" y="5513850"/>
            <a:ext cx="213300" cy="106500"/>
          </a:xfrm>
          <a:prstGeom prst="chevron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61" name="Google Shape;961;g3ea2647b9bd_0_52">
            <a:hlinkClick r:id="rId10"/>
          </p:cNvPr>
          <p:cNvSpPr/>
          <p:nvPr/>
        </p:nvSpPr>
        <p:spPr>
          <a:xfrm>
            <a:off x="4415425" y="3933975"/>
            <a:ext cx="213300" cy="106500"/>
          </a:xfrm>
          <a:prstGeom prst="chevron">
            <a:avLst>
              <a:gd fmla="val 50000" name="adj"/>
            </a:avLst>
          </a:prstGeom>
          <a:solidFill>
            <a:schemeClr val="accent4"/>
          </a:solidFill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62" name="Google Shape;962;g3ea2647b9bd_0_52"/>
          <p:cNvSpPr/>
          <p:nvPr/>
        </p:nvSpPr>
        <p:spPr>
          <a:xfrm>
            <a:off x="1335862" y="2669450"/>
            <a:ext cx="2404500" cy="72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63" name="Google Shape;963;g3ea2647b9bd_0_52"/>
          <p:cNvSpPr/>
          <p:nvPr/>
        </p:nvSpPr>
        <p:spPr>
          <a:xfrm>
            <a:off x="2334678" y="4274225"/>
            <a:ext cx="764100" cy="1540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64" name="Google Shape;964;g3ea2647b9bd_0_52"/>
          <p:cNvSpPr/>
          <p:nvPr/>
        </p:nvSpPr>
        <p:spPr>
          <a:xfrm>
            <a:off x="3509625" y="4274225"/>
            <a:ext cx="1173300" cy="690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965" name="Google Shape;965;g3ea2647b9bd_0_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41326" y="107778"/>
            <a:ext cx="6066498" cy="5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Google Shape;970;g3ea2647b9bd_0_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5675" y="3967950"/>
            <a:ext cx="3840100" cy="230295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g3ea2647b9bd_0_185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72" name="Google Shape;972;g3ea2647b9bd_0_185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973" name="Google Shape;973;g3ea2647b9bd_0_1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g3ea2647b9bd_0_1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Google Shape;975;g3ea2647b9bd_0_1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g3ea2647b9bd_0_185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7" name="Google Shape;977;g3ea2647b9bd_0_1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g3ea2647b9bd_0_185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79" name="Google Shape;979;g3ea2647b9bd_0_185"/>
          <p:cNvSpPr txBox="1"/>
          <p:nvPr/>
        </p:nvSpPr>
        <p:spPr>
          <a:xfrm>
            <a:off x="220025" y="1024700"/>
            <a:ext cx="57615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/>
            </a:pP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Understanding the scientific community’s expectations regarding digital resources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980" name="Google Shape;980;g3ea2647b9bd_0_1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889825" y="1024700"/>
            <a:ext cx="3145950" cy="222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g3ea2647b9bd_0_1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23800" y="2421275"/>
            <a:ext cx="3543576" cy="2160889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g3ea2647b9bd_0_185"/>
          <p:cNvSpPr txBox="1"/>
          <p:nvPr/>
        </p:nvSpPr>
        <p:spPr>
          <a:xfrm>
            <a:off x="220025" y="1887050"/>
            <a:ext cx="5433300" cy="7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Work on the DMP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t/>
            </a:r>
            <a:endParaRPr/>
          </a:p>
        </p:txBody>
      </p:sp>
      <p:sp>
        <p:nvSpPr>
          <p:cNvPr id="983" name="Google Shape;983;g3ea2647b9bd_0_185"/>
          <p:cNvSpPr txBox="1"/>
          <p:nvPr/>
        </p:nvSpPr>
        <p:spPr>
          <a:xfrm>
            <a:off x="220025" y="2260518"/>
            <a:ext cx="49524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Consultation with the BRIDGES scientific community during dedicated workshops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t/>
            </a:r>
            <a:endParaRPr/>
          </a:p>
        </p:txBody>
      </p:sp>
      <p:sp>
        <p:nvSpPr>
          <p:cNvPr id="984" name="Google Shape;984;g3ea2647b9bd_0_185"/>
          <p:cNvSpPr txBox="1"/>
          <p:nvPr/>
        </p:nvSpPr>
        <p:spPr>
          <a:xfrm>
            <a:off x="220025" y="4357200"/>
            <a:ext cx="4607400" cy="7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DATA Hub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Various exchanges (InterPC, fieldwork, etc.)</a:t>
            </a:r>
            <a:endParaRPr/>
          </a:p>
        </p:txBody>
      </p:sp>
      <p:sp>
        <p:nvSpPr>
          <p:cNvPr id="985" name="Google Shape;985;g3ea2647b9bd_0_185"/>
          <p:cNvSpPr txBox="1"/>
          <p:nvPr/>
        </p:nvSpPr>
        <p:spPr>
          <a:xfrm>
            <a:off x="220025" y="2875936"/>
            <a:ext cx="4607400" cy="141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Inclusion of BRIDGES sites in DATA training sessions: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Verdana"/>
              <a:buChar char="○"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Réunion, Comoros, December 2025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200"/>
              <a:buFont typeface="Verdana"/>
              <a:buChar char="○"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Mayotte, March 2026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ts val="1200"/>
              <a:buFont typeface="Verdana"/>
              <a:buChar char="○"/>
            </a:pPr>
            <a:r>
              <a:rPr lang="en-US" sz="1200">
                <a:latin typeface="Verdana"/>
                <a:ea typeface="Verdana"/>
                <a:cs typeface="Verdana"/>
                <a:sym typeface="Verdana"/>
              </a:rPr>
              <a:t>Mozambique, 2026</a:t>
            </a:r>
            <a:endParaRPr sz="1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9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0" name="Google Shape;990;g3ea2647b9bd_0_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2611" y="892548"/>
            <a:ext cx="7469058" cy="5734975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g3ea2647b9bd_0_222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92" name="Google Shape;992;g3ea2647b9bd_0_222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993" name="Google Shape;993;g3ea2647b9bd_0_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g3ea2647b9bd_0_2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g3ea2647b9bd_0_2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g3ea2647b9bd_0_222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7" name="Google Shape;997;g3ea2647b9bd_0_2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Google Shape;998;g3ea2647b9bd_0_222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999" name="Google Shape;999;g3ea2647b9bd_0_222"/>
          <p:cNvSpPr txBox="1"/>
          <p:nvPr/>
        </p:nvSpPr>
        <p:spPr>
          <a:xfrm>
            <a:off x="220025" y="1024700"/>
            <a:ext cx="57615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/>
            </a:pP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Understanding the scientific community’s expectations regarding digital resources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00" name="Google Shape;1000;g3ea2647b9bd_0_222"/>
          <p:cNvSpPr txBox="1"/>
          <p:nvPr/>
        </p:nvSpPr>
        <p:spPr>
          <a:xfrm>
            <a:off x="220025" y="1885400"/>
            <a:ext cx="27126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Consultation with the BRIDGES scientific community during dedicated workshops</a:t>
            </a:r>
            <a:endParaRPr/>
          </a:p>
        </p:txBody>
      </p:sp>
      <p:pic>
        <p:nvPicPr>
          <p:cNvPr id="1001" name="Google Shape;1001;g3ea2647b9bd_0_2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21411" y="1206272"/>
            <a:ext cx="16764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g3ea2647b9bd_0_2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852986" y="1670397"/>
            <a:ext cx="2295525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g3ea2647b9bd_0_2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76136" y="5000272"/>
            <a:ext cx="2095500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g3ea2647b9bd_0_2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33111" y="4321620"/>
            <a:ext cx="195262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g3ea2647b9bd_0_22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696811" y="1698972"/>
            <a:ext cx="1685925" cy="3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g3ea2647b9bd_0_22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702761" y="2121647"/>
            <a:ext cx="9144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g3ea2647b9bd_0_22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702761" y="3037022"/>
            <a:ext cx="78105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g3ea2647b9bd_0_22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702761" y="3952397"/>
            <a:ext cx="78105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g3ea2647b9bd_0_22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46886" y="3352272"/>
            <a:ext cx="5048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g3ea2647b9bd_0_22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046886" y="2019472"/>
            <a:ext cx="695325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g3ea2647b9bd_0_222"/>
          <p:cNvSpPr/>
          <p:nvPr/>
        </p:nvSpPr>
        <p:spPr>
          <a:xfrm>
            <a:off x="8915250" y="1158379"/>
            <a:ext cx="2916000" cy="4275950"/>
          </a:xfrm>
          <a:custGeom>
            <a:rect b="b" l="l" r="r" t="t"/>
            <a:pathLst>
              <a:path extrusionOk="0" h="171038" w="116640">
                <a:moveTo>
                  <a:pt x="0" y="6376"/>
                </a:moveTo>
                <a:cubicBezTo>
                  <a:pt x="17330" y="6672"/>
                  <a:pt x="85111" y="-9121"/>
                  <a:pt x="103979" y="8150"/>
                </a:cubicBezTo>
                <a:cubicBezTo>
                  <a:pt x="122847" y="25421"/>
                  <a:pt x="115631" y="82852"/>
                  <a:pt x="113206" y="110000"/>
                </a:cubicBezTo>
                <a:cubicBezTo>
                  <a:pt x="110781" y="137148"/>
                  <a:pt x="93392" y="160866"/>
                  <a:pt x="89429" y="171039"/>
                </a:cubicBezTo>
              </a:path>
            </a:pathLst>
          </a:custGeom>
          <a:noFill/>
          <a:ln cap="flat" cmpd="sng" w="28575">
            <a:solidFill>
              <a:srgbClr val="9E9E9E"/>
            </a:solidFill>
            <a:prstDash val="dash"/>
            <a:round/>
            <a:headEnd len="med" w="med" type="none"/>
            <a:tailEnd len="med" w="med" type="stealth"/>
          </a:ln>
        </p:spPr>
      </p:sp>
      <p:sp>
        <p:nvSpPr>
          <p:cNvPr id="1012" name="Google Shape;1012;g3ea2647b9bd_0_222"/>
          <p:cNvSpPr txBox="1"/>
          <p:nvPr/>
        </p:nvSpPr>
        <p:spPr>
          <a:xfrm rot="1878606">
            <a:off x="11112096" y="966662"/>
            <a:ext cx="995825" cy="4087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9E9E9E"/>
                </a:solidFill>
              </a:rPr>
              <a:t>Needs</a:t>
            </a:r>
            <a:endParaRPr sz="2000">
              <a:solidFill>
                <a:srgbClr val="9E9E9E"/>
              </a:solidFill>
            </a:endParaRPr>
          </a:p>
        </p:txBody>
      </p:sp>
      <p:sp>
        <p:nvSpPr>
          <p:cNvPr id="1013" name="Google Shape;1013;g3ea2647b9bd_0_222"/>
          <p:cNvSpPr/>
          <p:nvPr/>
        </p:nvSpPr>
        <p:spPr>
          <a:xfrm>
            <a:off x="3588773" y="1814600"/>
            <a:ext cx="4093275" cy="4571900"/>
          </a:xfrm>
          <a:custGeom>
            <a:rect b="b" l="l" r="r" t="t"/>
            <a:pathLst>
              <a:path extrusionOk="0" h="182876" w="163731">
                <a:moveTo>
                  <a:pt x="163731" y="178149"/>
                </a:moveTo>
                <a:cubicBezTo>
                  <a:pt x="140546" y="177853"/>
                  <a:pt x="51885" y="189978"/>
                  <a:pt x="24619" y="176374"/>
                </a:cubicBezTo>
                <a:cubicBezTo>
                  <a:pt x="-2647" y="162770"/>
                  <a:pt x="1198" y="125923"/>
                  <a:pt x="133" y="96527"/>
                </a:cubicBezTo>
                <a:cubicBezTo>
                  <a:pt x="-931" y="67131"/>
                  <a:pt x="15216" y="16088"/>
                  <a:pt x="18232" y="0"/>
                </a:cubicBezTo>
              </a:path>
            </a:pathLst>
          </a:custGeom>
          <a:noFill/>
          <a:ln cap="flat" cmpd="sng" w="28575">
            <a:solidFill>
              <a:srgbClr val="9E9E9E"/>
            </a:solidFill>
            <a:prstDash val="dash"/>
            <a:round/>
            <a:headEnd len="med" w="med" type="none"/>
            <a:tailEnd len="med" w="med" type="stealth"/>
          </a:ln>
        </p:spPr>
      </p:sp>
      <p:sp>
        <p:nvSpPr>
          <p:cNvPr id="1014" name="Google Shape;1014;g3ea2647b9bd_0_222"/>
          <p:cNvSpPr txBox="1"/>
          <p:nvPr/>
        </p:nvSpPr>
        <p:spPr>
          <a:xfrm rot="-5257270">
            <a:off x="2598442" y="3896216"/>
            <a:ext cx="1510602" cy="40864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9E9E9E"/>
                </a:solidFill>
              </a:rPr>
              <a:t>Practices</a:t>
            </a:r>
            <a:endParaRPr sz="2000">
              <a:solidFill>
                <a:srgbClr val="9E9E9E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" name="Google Shape;1019;g3ea2647b9bd_0_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4952" y="2963969"/>
            <a:ext cx="4328454" cy="3323522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g3ea2647b9bd_0_270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21" name="Google Shape;1021;g3ea2647b9bd_0_270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022" name="Google Shape;1022;g3ea2647b9bd_0_2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g3ea2647b9bd_0_2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g3ea2647b9bd_0_2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g3ea2647b9bd_0_270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Google Shape;1026;g3ea2647b9bd_0_2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g3ea2647b9bd_0_270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28" name="Google Shape;1028;g3ea2647b9bd_0_270"/>
          <p:cNvSpPr txBox="1"/>
          <p:nvPr/>
        </p:nvSpPr>
        <p:spPr>
          <a:xfrm>
            <a:off x="220025" y="1024700"/>
            <a:ext cx="57615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/>
            </a:pP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Understanding the scientific community’s expectations regarding digital resources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29" name="Google Shape;1029;g3ea2647b9bd_0_270"/>
          <p:cNvSpPr txBox="1"/>
          <p:nvPr/>
        </p:nvSpPr>
        <p:spPr>
          <a:xfrm>
            <a:off x="220025" y="1885400"/>
            <a:ext cx="27126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Consultation with the BRIDGES scientific community during dedicated workshops</a:t>
            </a:r>
            <a:endParaRPr/>
          </a:p>
        </p:txBody>
      </p:sp>
      <p:pic>
        <p:nvPicPr>
          <p:cNvPr id="1030" name="Google Shape;1030;g3ea2647b9bd_0_2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74166" y="3145778"/>
            <a:ext cx="971506" cy="154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Google Shape;1031;g3ea2647b9bd_0_2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77647" y="3414748"/>
            <a:ext cx="1330302" cy="259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g3ea2647b9bd_0_27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32024" y="5344477"/>
            <a:ext cx="1214383" cy="22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g3ea2647b9bd_0_27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32147" y="4951185"/>
            <a:ext cx="1131584" cy="22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g3ea2647b9bd_0_27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469062" y="3431308"/>
            <a:ext cx="977027" cy="226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g3ea2647b9bd_0_27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790589" y="3676257"/>
            <a:ext cx="529913" cy="154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g3ea2647b9bd_0_27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790589" y="4206735"/>
            <a:ext cx="452634" cy="154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g3ea2647b9bd_0_27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790589" y="4737213"/>
            <a:ext cx="452634" cy="154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g3ea2647b9bd_0_27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92418" y="4389428"/>
            <a:ext cx="292556" cy="11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g3ea2647b9bd_0_27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92418" y="3617044"/>
            <a:ext cx="402954" cy="154558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g3ea2647b9bd_0_270"/>
          <p:cNvSpPr/>
          <p:nvPr/>
        </p:nvSpPr>
        <p:spPr>
          <a:xfrm>
            <a:off x="3913731" y="3118023"/>
            <a:ext cx="1689822" cy="2477913"/>
          </a:xfrm>
          <a:custGeom>
            <a:rect b="b" l="l" r="r" t="t"/>
            <a:pathLst>
              <a:path extrusionOk="0" h="171038" w="116640">
                <a:moveTo>
                  <a:pt x="0" y="6376"/>
                </a:moveTo>
                <a:cubicBezTo>
                  <a:pt x="17330" y="6672"/>
                  <a:pt x="85111" y="-9121"/>
                  <a:pt x="103979" y="8150"/>
                </a:cubicBezTo>
                <a:cubicBezTo>
                  <a:pt x="122847" y="25421"/>
                  <a:pt x="115631" y="82852"/>
                  <a:pt x="113206" y="110000"/>
                </a:cubicBezTo>
                <a:cubicBezTo>
                  <a:pt x="110781" y="137148"/>
                  <a:pt x="93392" y="160866"/>
                  <a:pt x="89429" y="171039"/>
                </a:cubicBezTo>
              </a:path>
            </a:pathLst>
          </a:custGeom>
          <a:noFill/>
          <a:ln cap="flat" cmpd="sng" w="16575">
            <a:solidFill>
              <a:srgbClr val="9E9E9E"/>
            </a:solidFill>
            <a:prstDash val="dash"/>
            <a:round/>
            <a:headEnd len="med" w="med" type="none"/>
            <a:tailEnd len="med" w="med" type="stealth"/>
          </a:ln>
        </p:spPr>
      </p:sp>
      <p:sp>
        <p:nvSpPr>
          <p:cNvPr id="1041" name="Google Shape;1041;g3ea2647b9bd_0_270"/>
          <p:cNvSpPr txBox="1"/>
          <p:nvPr/>
        </p:nvSpPr>
        <p:spPr>
          <a:xfrm rot="1878062">
            <a:off x="5186932" y="3006830"/>
            <a:ext cx="576863" cy="236672"/>
          </a:xfrm>
          <a:prstGeom prst="rect">
            <a:avLst/>
          </a:prstGeom>
          <a:noFill/>
          <a:ln>
            <a:noFill/>
          </a:ln>
        </p:spPr>
        <p:txBody>
          <a:bodyPr anchorCtr="0" anchor="t" bIns="52975" lIns="52975" spcFirstLastPara="1" rIns="52975" wrap="square" tIns="52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9">
                <a:solidFill>
                  <a:srgbClr val="9E9E9E"/>
                </a:solidFill>
              </a:rPr>
              <a:t>Needs</a:t>
            </a:r>
            <a:endParaRPr sz="1159">
              <a:solidFill>
                <a:srgbClr val="9E9E9E"/>
              </a:solidFill>
            </a:endParaRPr>
          </a:p>
        </p:txBody>
      </p:sp>
      <p:sp>
        <p:nvSpPr>
          <p:cNvPr id="1042" name="Google Shape;1042;g3ea2647b9bd_0_270"/>
          <p:cNvSpPr/>
          <p:nvPr/>
        </p:nvSpPr>
        <p:spPr>
          <a:xfrm>
            <a:off x="826933" y="3498317"/>
            <a:ext cx="2372053" cy="2649416"/>
          </a:xfrm>
          <a:custGeom>
            <a:rect b="b" l="l" r="r" t="t"/>
            <a:pathLst>
              <a:path extrusionOk="0" h="182876" w="163731">
                <a:moveTo>
                  <a:pt x="163731" y="178149"/>
                </a:moveTo>
                <a:cubicBezTo>
                  <a:pt x="140546" y="177853"/>
                  <a:pt x="51885" y="189978"/>
                  <a:pt x="24619" y="176374"/>
                </a:cubicBezTo>
                <a:cubicBezTo>
                  <a:pt x="-2647" y="162770"/>
                  <a:pt x="1198" y="125923"/>
                  <a:pt x="133" y="96527"/>
                </a:cubicBezTo>
                <a:cubicBezTo>
                  <a:pt x="-931" y="67131"/>
                  <a:pt x="15216" y="16088"/>
                  <a:pt x="18232" y="0"/>
                </a:cubicBezTo>
              </a:path>
            </a:pathLst>
          </a:custGeom>
          <a:noFill/>
          <a:ln cap="flat" cmpd="sng" w="16575">
            <a:solidFill>
              <a:srgbClr val="9E9E9E"/>
            </a:solidFill>
            <a:prstDash val="dash"/>
            <a:round/>
            <a:headEnd len="med" w="med" type="none"/>
            <a:tailEnd len="med" w="med" type="stealth"/>
          </a:ln>
        </p:spPr>
      </p:sp>
      <p:sp>
        <p:nvSpPr>
          <p:cNvPr id="1043" name="Google Shape;1043;g3ea2647b9bd_0_270"/>
          <p:cNvSpPr txBox="1"/>
          <p:nvPr/>
        </p:nvSpPr>
        <p:spPr>
          <a:xfrm rot="-5257432">
            <a:off x="252974" y="4704483"/>
            <a:ext cx="875553" cy="236895"/>
          </a:xfrm>
          <a:prstGeom prst="rect">
            <a:avLst/>
          </a:prstGeom>
          <a:noFill/>
          <a:ln>
            <a:noFill/>
          </a:ln>
        </p:spPr>
        <p:txBody>
          <a:bodyPr anchorCtr="0" anchor="t" bIns="52975" lIns="52975" spcFirstLastPara="1" rIns="52975" wrap="square" tIns="52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9">
                <a:solidFill>
                  <a:srgbClr val="9E9E9E"/>
                </a:solidFill>
              </a:rPr>
              <a:t>Practices</a:t>
            </a:r>
            <a:endParaRPr sz="1159">
              <a:solidFill>
                <a:srgbClr val="9E9E9E"/>
              </a:solidFill>
            </a:endParaRPr>
          </a:p>
        </p:txBody>
      </p:sp>
      <p:sp>
        <p:nvSpPr>
          <p:cNvPr id="1044" name="Google Shape;1044;g3ea2647b9bd_0_270"/>
          <p:cNvSpPr txBox="1"/>
          <p:nvPr/>
        </p:nvSpPr>
        <p:spPr>
          <a:xfrm>
            <a:off x="7071175" y="1211875"/>
            <a:ext cx="4462500" cy="47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300"/>
              <a:buChar char="●"/>
            </a:pPr>
            <a:r>
              <a:rPr b="1" lang="en-US" sz="1300"/>
              <a:t>Locations</a:t>
            </a:r>
            <a:r>
              <a:rPr lang="en-US" sz="1300"/>
              <a:t>: not clearly defined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300"/>
              <a:buChar char="●"/>
            </a:pPr>
            <a:r>
              <a:rPr b="1" lang="en-US" sz="1300"/>
              <a:t>Time periods</a:t>
            </a:r>
            <a:r>
              <a:rPr lang="en-US" sz="1300"/>
              <a:t>: starting in the 2000s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300"/>
              <a:buChar char="●"/>
            </a:pPr>
            <a:r>
              <a:rPr b="1" lang="en-US" sz="1300"/>
              <a:t>Data types</a:t>
            </a:r>
            <a:r>
              <a:rPr lang="en-US" sz="1300"/>
              <a:t>: environmental and field data; models and scenarios; surveys, archives, and social data; audiovisual data; derived data, GIS, and indicators; and participatory and experimental data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300"/>
              <a:buChar char="●"/>
            </a:pPr>
            <a:r>
              <a:rPr b="1" lang="en-US" sz="1300"/>
              <a:t>File formats</a:t>
            </a:r>
            <a:r>
              <a:rPr lang="en-US" sz="1300"/>
              <a:t>: tabular or databases </a:t>
            </a:r>
            <a:r>
              <a:rPr lang="en-US" sz="1200"/>
              <a:t>(.csv, .xlsx)</a:t>
            </a:r>
            <a:r>
              <a:rPr lang="en-US" sz="1300"/>
              <a:t>, geographic </a:t>
            </a:r>
            <a:r>
              <a:rPr lang="en-US" sz="1200"/>
              <a:t>(.shp, .tiff, .nc, .json)</a:t>
            </a:r>
            <a:r>
              <a:rPr lang="en-US" sz="1300"/>
              <a:t>, text </a:t>
            </a:r>
            <a:r>
              <a:rPr lang="en-US" sz="1200"/>
              <a:t>(.pdf, .docx, .rtf, .txt)</a:t>
            </a:r>
            <a:r>
              <a:rPr lang="en-US" sz="1300"/>
              <a:t>, images </a:t>
            </a:r>
            <a:r>
              <a:rPr lang="en-US" sz="1200"/>
              <a:t>(jpg, .jpeg, .png, .tif)</a:t>
            </a:r>
            <a:r>
              <a:rPr lang="en-US" sz="1300"/>
              <a:t>, and audiovisual </a:t>
            </a:r>
            <a:r>
              <a:rPr lang="en-US" sz="1200"/>
              <a:t>(.mp3, .mp4, .wav)</a:t>
            </a:r>
            <a:r>
              <a:rPr lang="en-US" sz="1300"/>
              <a:t>, as well as model and simulation formats </a:t>
            </a:r>
            <a:r>
              <a:rPr lang="en-US" sz="1200"/>
              <a:t>(.nc, .zip, Python, Java)</a:t>
            </a:r>
            <a:endParaRPr sz="1200"/>
          </a:p>
          <a:p>
            <a:pPr indent="-3111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C000"/>
              </a:buClr>
              <a:buSzPts val="1300"/>
              <a:buChar char="●"/>
            </a:pPr>
            <a:r>
              <a:rPr b="1" lang="en-US" sz="1300"/>
              <a:t>Languages</a:t>
            </a:r>
            <a:r>
              <a:rPr lang="en-US" sz="1300"/>
              <a:t>: French, English, Portuguese, and local or regional dialects (Shikomori)</a:t>
            </a:r>
            <a:endParaRPr sz="1300"/>
          </a:p>
          <a:p>
            <a:pPr indent="-311150" lvl="0" marL="457200" rtl="0" algn="l">
              <a:lnSpc>
                <a:spcPct val="115000"/>
              </a:lnSpc>
              <a:spcBef>
                <a:spcPts val="1100"/>
              </a:spcBef>
              <a:spcAft>
                <a:spcPts val="1000"/>
              </a:spcAft>
              <a:buClr>
                <a:srgbClr val="FFC000"/>
              </a:buClr>
              <a:buSzPts val="1300"/>
              <a:buChar char="●"/>
            </a:pPr>
            <a:r>
              <a:rPr b="1" lang="en-US" sz="1300"/>
              <a:t>Themes</a:t>
            </a:r>
            <a:r>
              <a:rPr lang="en-US" sz="1300"/>
              <a:t>: Marine biology, chemistry, physical oceanography, marine geology, atmosphere, interdisciplinarity, administration, terrestrial sciences, environment, human activities, etc.</a:t>
            </a:r>
            <a:endParaRPr i="1" sz="13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3ea2647b9bd_0_301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50" name="Google Shape;1050;g3ea2647b9bd_0_301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051" name="Google Shape;1051;g3ea2647b9bd_0_3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g3ea2647b9bd_0_3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g3ea2647b9bd_0_3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054" name="Google Shape;1054;g3ea2647b9bd_0_301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5" name="Google Shape;1055;g3ea2647b9bd_0_3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g3ea2647b9bd_0_301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57" name="Google Shape;1057;g3ea2647b9bd_0_301"/>
          <p:cNvSpPr txBox="1"/>
          <p:nvPr/>
        </p:nvSpPr>
        <p:spPr>
          <a:xfrm>
            <a:off x="220025" y="1024700"/>
            <a:ext cx="45342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 startAt="2"/>
            </a:pP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Building an information system: the catalog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58" name="Google Shape;1058;g3ea2647b9bd_0_301"/>
          <p:cNvSpPr txBox="1"/>
          <p:nvPr/>
        </p:nvSpPr>
        <p:spPr>
          <a:xfrm>
            <a:off x="220025" y="1894275"/>
            <a:ext cx="2875200" cy="12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GéoNetWork v.4.4.5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Integration of existing software components into GéOSUR</a:t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59" name="Google Shape;1059;g3ea2647b9bd_0_3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52325" y="1770068"/>
            <a:ext cx="592650" cy="134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g3ea2647b9bd_0_3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12025" y="965100"/>
            <a:ext cx="7527576" cy="5254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ea2647b9bd_0_335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66" name="Google Shape;1066;g3ea2647b9bd_0_335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067" name="Google Shape;1067;g3ea2647b9bd_0_3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g3ea2647b9bd_0_3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g3ea2647b9bd_0_3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g3ea2647b9bd_0_335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1" name="Google Shape;1071;g3ea2647b9bd_0_3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2" name="Google Shape;1072;g3ea2647b9bd_0_335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73" name="Google Shape;1073;g3ea2647b9bd_0_335"/>
          <p:cNvSpPr txBox="1"/>
          <p:nvPr/>
        </p:nvSpPr>
        <p:spPr>
          <a:xfrm>
            <a:off x="220025" y="1024700"/>
            <a:ext cx="41970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 startAt="3"/>
            </a:pP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Linking needs to the information system</a:t>
            </a:r>
            <a:endParaRPr b="1" sz="16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74" name="Google Shape;1074;g3ea2647b9bd_0_335"/>
          <p:cNvSpPr txBox="1"/>
          <p:nvPr/>
        </p:nvSpPr>
        <p:spPr>
          <a:xfrm>
            <a:off x="220025" y="1894275"/>
            <a:ext cx="3930900" cy="12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Identify repositories or catalogs containing metadata of interest to the BRIDGES scientific community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75" name="Google Shape;1075;g3ea2647b9bd_0_3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5635" y="1480737"/>
            <a:ext cx="6038850" cy="38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g3ea2647b9bd_0_3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98865" y="2457003"/>
            <a:ext cx="1612375" cy="208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3ea2647b9bd_0_357"/>
          <p:cNvSpPr/>
          <p:nvPr/>
        </p:nvSpPr>
        <p:spPr>
          <a:xfrm>
            <a:off x="0" y="6331852"/>
            <a:ext cx="12192000" cy="5895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82" name="Google Shape;1082;g3ea2647b9bd_0_357"/>
          <p:cNvSpPr/>
          <p:nvPr/>
        </p:nvSpPr>
        <p:spPr>
          <a:xfrm>
            <a:off x="0" y="0"/>
            <a:ext cx="12192000" cy="812700"/>
          </a:xfrm>
          <a:prstGeom prst="rect">
            <a:avLst/>
          </a:prstGeom>
          <a:solidFill>
            <a:srgbClr val="E8F6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1083" name="Google Shape;1083;g3ea2647b9bd_0_3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034" y="60957"/>
            <a:ext cx="763952" cy="690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g3ea2647b9bd_0_3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7438" y="60957"/>
            <a:ext cx="1247302" cy="690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Google Shape;1085;g3ea2647b9bd_0_3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494" y="6360351"/>
            <a:ext cx="1280753" cy="572367"/>
          </a:xfrm>
          <a:prstGeom prst="rect">
            <a:avLst/>
          </a:prstGeom>
          <a:noFill/>
          <a:ln>
            <a:noFill/>
          </a:ln>
        </p:spPr>
      </p:pic>
      <p:sp>
        <p:nvSpPr>
          <p:cNvPr id="1086" name="Google Shape;1086;g3ea2647b9bd_0_357"/>
          <p:cNvSpPr txBox="1"/>
          <p:nvPr/>
        </p:nvSpPr>
        <p:spPr>
          <a:xfrm>
            <a:off x="1046169" y="6508053"/>
            <a:ext cx="6489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BRIDGES OCEAN TALKS#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2 -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9th June 2026 </a:t>
            </a:r>
            <a:r>
              <a:rPr lang="en-US" sz="120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- 1-</a:t>
            </a:r>
            <a:r>
              <a:rPr b="0" i="0" lang="en-US" sz="1200" u="none" cap="none" strike="noStrik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1:45pm (UTC +4)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7" name="Google Shape;1087;g3ea2647b9bd_0_3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505400" y="141163"/>
            <a:ext cx="530375" cy="5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8" name="Google Shape;1088;g3ea2647b9bd_0_357"/>
          <p:cNvSpPr txBox="1"/>
          <p:nvPr/>
        </p:nvSpPr>
        <p:spPr>
          <a:xfrm>
            <a:off x="7542850" y="141200"/>
            <a:ext cx="3970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4AB7B2"/>
                </a:solidFill>
                <a:latin typeface="Verdana"/>
                <a:ea typeface="Verdana"/>
                <a:cs typeface="Verdana"/>
                <a:sym typeface="Verdana"/>
              </a:rPr>
              <a:t>BRIDGES-INFORMATION</a:t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89" name="Google Shape;1089;g3ea2647b9bd_0_357"/>
          <p:cNvSpPr txBox="1"/>
          <p:nvPr/>
        </p:nvSpPr>
        <p:spPr>
          <a:xfrm>
            <a:off x="220025" y="1024700"/>
            <a:ext cx="41970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Verdana"/>
              <a:buAutoNum type="arabicPeriod" startAt="3"/>
            </a:pPr>
            <a:r>
              <a:rPr b="1" lang="en-US" sz="1600">
                <a:solidFill>
                  <a:srgbClr val="006B74"/>
                </a:solidFill>
                <a:latin typeface="Verdana"/>
                <a:ea typeface="Verdana"/>
                <a:cs typeface="Verdana"/>
                <a:sym typeface="Verdana"/>
              </a:rPr>
              <a:t>Linking needs to the information system</a:t>
            </a:r>
            <a:endParaRPr b="1" sz="1600">
              <a:solidFill>
                <a:srgbClr val="006B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1090" name="Google Shape;1090;g3ea2647b9bd_0_357"/>
          <p:cNvSpPr txBox="1"/>
          <p:nvPr/>
        </p:nvSpPr>
        <p:spPr>
          <a:xfrm>
            <a:off x="220025" y="1894275"/>
            <a:ext cx="3930900" cy="12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Identify repositories or catalogs containing metadata of interest to the BRIDGES scientific community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t/>
            </a:r>
            <a:endParaRPr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91" name="Google Shape;1091;g3ea2647b9bd_0_357"/>
          <p:cNvSpPr txBox="1"/>
          <p:nvPr/>
        </p:nvSpPr>
        <p:spPr>
          <a:xfrm>
            <a:off x="220025" y="2775250"/>
            <a:ext cx="3970800" cy="10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rPr lang="en-US">
                <a:latin typeface="Verdana"/>
                <a:ea typeface="Verdana"/>
                <a:cs typeface="Verdana"/>
                <a:sym typeface="Verdana"/>
              </a:rPr>
              <a:t>Test data harvesting using appropriate protocols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1400"/>
              <a:buFont typeface="Verdana"/>
              <a:buChar char="●"/>
            </a:pPr>
            <a:r>
              <a:t/>
            </a:r>
            <a:endParaRPr/>
          </a:p>
        </p:txBody>
      </p:sp>
      <p:pic>
        <p:nvPicPr>
          <p:cNvPr id="1092" name="Google Shape;1092;g3ea2647b9bd_0_3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6775" y="1476375"/>
            <a:ext cx="6038850" cy="39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ype de bois">
  <a:themeElements>
    <a:clrScheme name="Personnalisé 4">
      <a:dk1>
        <a:srgbClr val="006B74"/>
      </a:dk1>
      <a:lt1>
        <a:srgbClr val="FFFFFF"/>
      </a:lt1>
      <a:dk2>
        <a:srgbClr val="00939C"/>
      </a:dk2>
      <a:lt2>
        <a:srgbClr val="FFFFFE"/>
      </a:lt2>
      <a:accent1>
        <a:srgbClr val="AD252C"/>
      </a:accent1>
      <a:accent2>
        <a:srgbClr val="4AB7B2"/>
      </a:accent2>
      <a:accent3>
        <a:srgbClr val="95D4D1"/>
      </a:accent3>
      <a:accent4>
        <a:srgbClr val="FCBA32"/>
      </a:accent4>
      <a:accent5>
        <a:srgbClr val="AD252C"/>
      </a:accent5>
      <a:accent6>
        <a:srgbClr val="E25444"/>
      </a:accent6>
      <a:hlink>
        <a:srgbClr val="FCBA32"/>
      </a:hlink>
      <a:folHlink>
        <a:srgbClr val="B5D1C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ype de bois">
  <a:themeElements>
    <a:clrScheme name="Personnalisé 4">
      <a:dk1>
        <a:srgbClr val="006B74"/>
      </a:dk1>
      <a:lt1>
        <a:srgbClr val="FFFFFF"/>
      </a:lt1>
      <a:dk2>
        <a:srgbClr val="00939C"/>
      </a:dk2>
      <a:lt2>
        <a:srgbClr val="FFFFFE"/>
      </a:lt2>
      <a:accent1>
        <a:srgbClr val="AD252C"/>
      </a:accent1>
      <a:accent2>
        <a:srgbClr val="4AB7B2"/>
      </a:accent2>
      <a:accent3>
        <a:srgbClr val="95D4D1"/>
      </a:accent3>
      <a:accent4>
        <a:srgbClr val="FCBA32"/>
      </a:accent4>
      <a:accent5>
        <a:srgbClr val="AD252C"/>
      </a:accent5>
      <a:accent6>
        <a:srgbClr val="E25444"/>
      </a:accent6>
      <a:hlink>
        <a:srgbClr val="FCBA32"/>
      </a:hlink>
      <a:folHlink>
        <a:srgbClr val="B5D1C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2017-02-21T04:29:22Z</dcterms:created>
  <dc:creator>Pangara</dc:creator>
</cp:coreProperties>
</file>