
<file path=[Content_Types].xml><?xml version="1.0" encoding="utf-8"?>
<Types xmlns="http://schemas.openxmlformats.org/package/2006/content-types">
  <Default ContentType="application/x-fontdata" Extension="fntdata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163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binary" PartName="/ppt/metadata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  <p:sldMasterId id="214748373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Josefin Sans" pitchFamily="2" charset="0"/>
      <p:regular r:id="rId27"/>
      <p:bold r:id="rId28"/>
      <p:italic r:id="rId29"/>
      <p:boldItalic r:id="rId30"/>
    </p:embeddedFont>
    <p:embeddedFont>
      <p:font typeface="Rockwell" panose="02060603020205020403" pitchFamily="18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jqfj0EMA3ctTZlj+shH1ypVsKb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customschemas.google.com/relationships/presentationmetadata" Target="meta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ea2647b9bd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7" name="Google Shape;897;g3ea2647b9bd_0_5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3f4d4342381_2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22" name="Google Shape;1022;g3f4d4342381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3f4d4342381_3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33" name="Google Shape;1033;g3f4d4342381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3f4d4342381_3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44" name="Google Shape;1044;g3f4d4342381_3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3f4d4342381_3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55" name="Google Shape;1055;g3f4d4342381_3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3f4d4342381_3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67" name="Google Shape;1067;g3f4d4342381_3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3f4d4342381_3_2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80" name="Google Shape;1080;g3f4d4342381_3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g3f4d4342381_3_2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94" name="Google Shape;1094;g3f4d4342381_3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3f4d4342381_3_2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107" name="Google Shape;1107;g3f4d4342381_3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3f4d4342381_3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120" name="Google Shape;1120;g3f4d4342381_3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3ea7dff00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2" name="Google Shape;1132;g3ea7dff00e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3ea7dff00e4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25" name="Google Shape;925;g3ea7dff00e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3f4d4342381_3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37" name="Google Shape;937;g3f4d4342381_3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3f4d4342381_3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49" name="Google Shape;949;g3f4d4342381_3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3f4d4342381_2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61" name="Google Shape;961;g3f4d4342381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f4d4342381_3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75" name="Google Shape;975;g3f4d4342381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3f4d4342381_3_1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86" name="Google Shape;986;g3f4d4342381_3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3f4d4342381_3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999" name="Google Shape;999;g3f4d4342381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3f4d4342381_3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endParaRPr sz="600"/>
          </a:p>
        </p:txBody>
      </p:sp>
      <p:sp>
        <p:nvSpPr>
          <p:cNvPr id="1011" name="Google Shape;1011;g3f4d4342381_3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4_Custom Layout">
  <p:cSld name="84_Custom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e0b236ec7c_3_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" name="Google Shape;17;g3e0b236ec7c_3_6"/>
          <p:cNvSpPr txBox="1">
            <a:spLocks noGrp="1"/>
          </p:cNvSpPr>
          <p:nvPr>
            <p:ph type="title"/>
          </p:nvPr>
        </p:nvSpPr>
        <p:spPr>
          <a:xfrm>
            <a:off x="2797630" y="1302657"/>
            <a:ext cx="6596742" cy="1897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Josefin Sans"/>
              <a:buNone/>
              <a:defRPr sz="60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e0b236ec7c_3_79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3e0b236ec7c_3_79"/>
          <p:cNvSpPr txBox="1">
            <a:spLocks noGrp="1"/>
          </p:cNvSpPr>
          <p:nvPr>
            <p:ph type="body" idx="1"/>
          </p:nvPr>
        </p:nvSpPr>
        <p:spPr>
          <a:xfrm rot="5400000">
            <a:off x="4073652" y="-882396"/>
            <a:ext cx="4050792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91" name="Google Shape;91;g3e0b236ec7c_3_79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3e0b236ec7c_3_79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3e0b236ec7c_3_79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41" name="Google Shape;541;p45"/>
          <p:cNvSpPr>
            <a:spLocks noGrp="1"/>
          </p:cNvSpPr>
          <p:nvPr>
            <p:ph type="pic" idx="2"/>
          </p:nvPr>
        </p:nvSpPr>
        <p:spPr>
          <a:xfrm>
            <a:off x="0" y="0"/>
            <a:ext cx="44451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2" name="Google Shape;542;p45"/>
          <p:cNvSpPr>
            <a:spLocks noGrp="1"/>
          </p:cNvSpPr>
          <p:nvPr>
            <p:ph type="pic" idx="3"/>
          </p:nvPr>
        </p:nvSpPr>
        <p:spPr>
          <a:xfrm>
            <a:off x="4445000" y="3429000"/>
            <a:ext cx="77469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3" name="Google Shape;543;p45"/>
          <p:cNvSpPr txBox="1">
            <a:spLocks noGrp="1"/>
          </p:cNvSpPr>
          <p:nvPr>
            <p:ph type="title"/>
          </p:nvPr>
        </p:nvSpPr>
        <p:spPr>
          <a:xfrm>
            <a:off x="2901949" y="4166954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4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6"/>
          <p:cNvSpPr>
            <a:spLocks noGrp="1"/>
          </p:cNvSpPr>
          <p:nvPr>
            <p:ph type="pic" idx="2"/>
          </p:nvPr>
        </p:nvSpPr>
        <p:spPr>
          <a:xfrm>
            <a:off x="5473700" y="4622800"/>
            <a:ext cx="6718200" cy="223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7" name="Google Shape;547;p46"/>
          <p:cNvSpPr>
            <a:spLocks noGrp="1"/>
          </p:cNvSpPr>
          <p:nvPr>
            <p:ph type="pic" idx="3"/>
          </p:nvPr>
        </p:nvSpPr>
        <p:spPr>
          <a:xfrm>
            <a:off x="5473700" y="0"/>
            <a:ext cx="6718200" cy="223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8" name="Google Shape;548;p46"/>
          <p:cNvSpPr>
            <a:spLocks noGrp="1"/>
          </p:cNvSpPr>
          <p:nvPr>
            <p:ph type="pic" idx="4"/>
          </p:nvPr>
        </p:nvSpPr>
        <p:spPr>
          <a:xfrm>
            <a:off x="5473700" y="2235200"/>
            <a:ext cx="6718200" cy="2387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49" name="Google Shape;549;p46"/>
          <p:cNvSpPr/>
          <p:nvPr/>
        </p:nvSpPr>
        <p:spPr>
          <a:xfrm>
            <a:off x="0" y="0"/>
            <a:ext cx="5473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50" name="Google Shape;550;p46"/>
          <p:cNvSpPr txBox="1">
            <a:spLocks noGrp="1"/>
          </p:cNvSpPr>
          <p:nvPr>
            <p:ph type="title"/>
          </p:nvPr>
        </p:nvSpPr>
        <p:spPr>
          <a:xfrm>
            <a:off x="1665512" y="2809421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4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Custom Layout">
  <p:cSld name="41_Custom Layout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7"/>
          <p:cNvSpPr/>
          <p:nvPr/>
        </p:nvSpPr>
        <p:spPr>
          <a:xfrm>
            <a:off x="3327400" y="0"/>
            <a:ext cx="55371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54" name="Google Shape;554;p47"/>
          <p:cNvSpPr>
            <a:spLocks noGrp="1"/>
          </p:cNvSpPr>
          <p:nvPr>
            <p:ph type="pic" idx="2"/>
          </p:nvPr>
        </p:nvSpPr>
        <p:spPr>
          <a:xfrm>
            <a:off x="8864600" y="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5" name="Google Shape;555;p47"/>
          <p:cNvSpPr>
            <a:spLocks noGrp="1"/>
          </p:cNvSpPr>
          <p:nvPr>
            <p:ph type="pic" idx="3"/>
          </p:nvPr>
        </p:nvSpPr>
        <p:spPr>
          <a:xfrm>
            <a:off x="8864600" y="342900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6" name="Google Shape;556;p47"/>
          <p:cNvSpPr>
            <a:spLocks noGrp="1"/>
          </p:cNvSpPr>
          <p:nvPr>
            <p:ph type="pic" idx="4"/>
          </p:nvPr>
        </p:nvSpPr>
        <p:spPr>
          <a:xfrm>
            <a:off x="0" y="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7" name="Google Shape;557;p47"/>
          <p:cNvSpPr>
            <a:spLocks noGrp="1"/>
          </p:cNvSpPr>
          <p:nvPr>
            <p:ph type="pic" idx="5"/>
          </p:nvPr>
        </p:nvSpPr>
        <p:spPr>
          <a:xfrm>
            <a:off x="0" y="3429000"/>
            <a:ext cx="3327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8" name="Google Shape;558;p47"/>
          <p:cNvSpPr txBox="1">
            <a:spLocks noGrp="1"/>
          </p:cNvSpPr>
          <p:nvPr>
            <p:ph type="title"/>
          </p:nvPr>
        </p:nvSpPr>
        <p:spPr>
          <a:xfrm>
            <a:off x="3975100" y="1944454"/>
            <a:ext cx="4241700" cy="14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4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8"/>
          <p:cNvSpPr txBox="1">
            <a:spLocks noGrp="1"/>
          </p:cNvSpPr>
          <p:nvPr>
            <p:ph type="title"/>
          </p:nvPr>
        </p:nvSpPr>
        <p:spPr>
          <a:xfrm>
            <a:off x="1665512" y="4310742"/>
            <a:ext cx="3581400" cy="16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48"/>
          <p:cNvSpPr>
            <a:spLocks noGrp="1"/>
          </p:cNvSpPr>
          <p:nvPr>
            <p:ph type="pic" idx="2"/>
          </p:nvPr>
        </p:nvSpPr>
        <p:spPr>
          <a:xfrm>
            <a:off x="5835830" y="1069158"/>
            <a:ext cx="5139600" cy="471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3" name="Google Shape;563;p4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9"/>
          <p:cNvSpPr>
            <a:spLocks noGrp="1"/>
          </p:cNvSpPr>
          <p:nvPr>
            <p:ph type="pic" idx="2"/>
          </p:nvPr>
        </p:nvSpPr>
        <p:spPr>
          <a:xfrm>
            <a:off x="0" y="0"/>
            <a:ext cx="60453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6" name="Google Shape;566;p49"/>
          <p:cNvSpPr txBox="1">
            <a:spLocks noGrp="1"/>
          </p:cNvSpPr>
          <p:nvPr>
            <p:ph type="title"/>
          </p:nvPr>
        </p:nvSpPr>
        <p:spPr>
          <a:xfrm>
            <a:off x="833046" y="4166954"/>
            <a:ext cx="4241700" cy="17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49"/>
          <p:cNvSpPr>
            <a:spLocks noGrp="1"/>
          </p:cNvSpPr>
          <p:nvPr>
            <p:ph type="pic" idx="3"/>
          </p:nvPr>
        </p:nvSpPr>
        <p:spPr>
          <a:xfrm>
            <a:off x="6045200" y="3429000"/>
            <a:ext cx="61467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68" name="Google Shape;568;p4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1" name="Google Shape;571;p50"/>
          <p:cNvSpPr/>
          <p:nvPr/>
        </p:nvSpPr>
        <p:spPr>
          <a:xfrm>
            <a:off x="965200" y="1079500"/>
            <a:ext cx="3962400" cy="57786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2" name="Google Shape;572;p50"/>
          <p:cNvSpPr txBox="1">
            <a:spLocks noGrp="1"/>
          </p:cNvSpPr>
          <p:nvPr>
            <p:ph type="title"/>
          </p:nvPr>
        </p:nvSpPr>
        <p:spPr>
          <a:xfrm>
            <a:off x="5588000" y="1680029"/>
            <a:ext cx="4152900" cy="15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5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 Layout">
  <p:cSld name="42_Custom Layou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51"/>
          <p:cNvSpPr/>
          <p:nvPr/>
        </p:nvSpPr>
        <p:spPr>
          <a:xfrm>
            <a:off x="9550400" y="0"/>
            <a:ext cx="26415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6" name="Google Shape;576;p51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7" name="Google Shape;577;p51"/>
          <p:cNvSpPr txBox="1">
            <a:spLocks noGrp="1"/>
          </p:cNvSpPr>
          <p:nvPr>
            <p:ph type="title"/>
          </p:nvPr>
        </p:nvSpPr>
        <p:spPr>
          <a:xfrm>
            <a:off x="1536700" y="2374900"/>
            <a:ext cx="3733800" cy="19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5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2"/>
          <p:cNvSpPr>
            <a:spLocks noGrp="1"/>
          </p:cNvSpPr>
          <p:nvPr>
            <p:ph type="pic" idx="2"/>
          </p:nvPr>
        </p:nvSpPr>
        <p:spPr>
          <a:xfrm>
            <a:off x="1" y="0"/>
            <a:ext cx="6063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1" name="Google Shape;581;p52"/>
          <p:cNvSpPr>
            <a:spLocks noGrp="1"/>
          </p:cNvSpPr>
          <p:nvPr>
            <p:ph type="pic" idx="3"/>
          </p:nvPr>
        </p:nvSpPr>
        <p:spPr>
          <a:xfrm>
            <a:off x="7086600" y="1730829"/>
            <a:ext cx="4147500" cy="2721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2" name="Google Shape;582;p52"/>
          <p:cNvSpPr txBox="1">
            <a:spLocks noGrp="1"/>
          </p:cNvSpPr>
          <p:nvPr>
            <p:ph type="title"/>
          </p:nvPr>
        </p:nvSpPr>
        <p:spPr>
          <a:xfrm>
            <a:off x="7696200" y="4780165"/>
            <a:ext cx="43215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5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53"/>
          <p:cNvSpPr/>
          <p:nvPr/>
        </p:nvSpPr>
        <p:spPr>
          <a:xfrm>
            <a:off x="6041570" y="0"/>
            <a:ext cx="6150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86" name="Google Shape;586;p53"/>
          <p:cNvSpPr>
            <a:spLocks noGrp="1"/>
          </p:cNvSpPr>
          <p:nvPr>
            <p:ph type="pic" idx="2"/>
          </p:nvPr>
        </p:nvSpPr>
        <p:spPr>
          <a:xfrm>
            <a:off x="1338943" y="1197429"/>
            <a:ext cx="3385500" cy="446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87" name="Google Shape;587;p53"/>
          <p:cNvSpPr txBox="1">
            <a:spLocks noGrp="1"/>
          </p:cNvSpPr>
          <p:nvPr>
            <p:ph type="title"/>
          </p:nvPr>
        </p:nvSpPr>
        <p:spPr>
          <a:xfrm>
            <a:off x="6959600" y="1404798"/>
            <a:ext cx="4152900" cy="15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5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Custom Layout">
  <p:cSld name="43_Custom Layout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4"/>
          <p:cNvSpPr/>
          <p:nvPr/>
        </p:nvSpPr>
        <p:spPr>
          <a:xfrm>
            <a:off x="6413500" y="289560"/>
            <a:ext cx="5502600" cy="6279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91" name="Google Shape;591;p54"/>
          <p:cNvSpPr/>
          <p:nvPr/>
        </p:nvSpPr>
        <p:spPr>
          <a:xfrm>
            <a:off x="0" y="0"/>
            <a:ext cx="6112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92" name="Google Shape;592;p54"/>
          <p:cNvSpPr txBox="1">
            <a:spLocks noGrp="1"/>
          </p:cNvSpPr>
          <p:nvPr>
            <p:ph type="title"/>
          </p:nvPr>
        </p:nvSpPr>
        <p:spPr>
          <a:xfrm>
            <a:off x="1057380" y="2047631"/>
            <a:ext cx="3997500" cy="30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5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e0b236ec7c_3_85"/>
          <p:cNvSpPr txBox="1">
            <a:spLocks noGrp="1"/>
          </p:cNvSpPr>
          <p:nvPr>
            <p:ph type="title"/>
          </p:nvPr>
        </p:nvSpPr>
        <p:spPr>
          <a:xfrm rot="5400000">
            <a:off x="7181850" y="2076450"/>
            <a:ext cx="5638800" cy="25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3e0b236ec7c_3_85"/>
          <p:cNvSpPr txBox="1">
            <a:spLocks noGrp="1"/>
          </p:cNvSpPr>
          <p:nvPr>
            <p:ph type="body" idx="1"/>
          </p:nvPr>
        </p:nvSpPr>
        <p:spPr>
          <a:xfrm rot="5400000">
            <a:off x="2000250" y="-400050"/>
            <a:ext cx="5638800" cy="75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97" name="Google Shape;97;g3e0b236ec7c_3_85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3e0b236ec7c_3_85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3e0b236ec7c_3_85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5"/>
          <p:cNvSpPr>
            <a:spLocks noGrp="1"/>
          </p:cNvSpPr>
          <p:nvPr>
            <p:ph type="pic" idx="2"/>
          </p:nvPr>
        </p:nvSpPr>
        <p:spPr>
          <a:xfrm>
            <a:off x="915924" y="3575538"/>
            <a:ext cx="2919000" cy="328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6" name="Google Shape;596;p55"/>
          <p:cNvSpPr txBox="1">
            <a:spLocks noGrp="1"/>
          </p:cNvSpPr>
          <p:nvPr>
            <p:ph type="title"/>
          </p:nvPr>
        </p:nvSpPr>
        <p:spPr>
          <a:xfrm>
            <a:off x="915924" y="1852245"/>
            <a:ext cx="3065700" cy="13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55"/>
          <p:cNvSpPr>
            <a:spLocks noGrp="1"/>
          </p:cNvSpPr>
          <p:nvPr>
            <p:ph type="pic" idx="3"/>
          </p:nvPr>
        </p:nvSpPr>
        <p:spPr>
          <a:xfrm>
            <a:off x="5029201" y="1"/>
            <a:ext cx="2661000" cy="304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8" name="Google Shape;598;p55"/>
          <p:cNvSpPr>
            <a:spLocks noGrp="1"/>
          </p:cNvSpPr>
          <p:nvPr>
            <p:ph type="pic" idx="4"/>
          </p:nvPr>
        </p:nvSpPr>
        <p:spPr>
          <a:xfrm>
            <a:off x="8884569" y="3048001"/>
            <a:ext cx="23916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9" name="Google Shape;599;p5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6"/>
          <p:cNvSpPr>
            <a:spLocks noGrp="1"/>
          </p:cNvSpPr>
          <p:nvPr>
            <p:ph type="pic" idx="2"/>
          </p:nvPr>
        </p:nvSpPr>
        <p:spPr>
          <a:xfrm>
            <a:off x="915924" y="3575538"/>
            <a:ext cx="3845100" cy="328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2" name="Google Shape;602;p56"/>
          <p:cNvSpPr txBox="1">
            <a:spLocks noGrp="1"/>
          </p:cNvSpPr>
          <p:nvPr>
            <p:ph type="title"/>
          </p:nvPr>
        </p:nvSpPr>
        <p:spPr>
          <a:xfrm>
            <a:off x="915924" y="1688121"/>
            <a:ext cx="384510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56"/>
          <p:cNvSpPr>
            <a:spLocks noGrp="1"/>
          </p:cNvSpPr>
          <p:nvPr>
            <p:ph type="pic" idx="3"/>
          </p:nvPr>
        </p:nvSpPr>
        <p:spPr>
          <a:xfrm>
            <a:off x="6293768" y="1"/>
            <a:ext cx="4982400" cy="294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4" name="Google Shape;604;p5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7"/>
          <p:cNvSpPr/>
          <p:nvPr/>
        </p:nvSpPr>
        <p:spPr>
          <a:xfrm>
            <a:off x="0" y="0"/>
            <a:ext cx="10750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07" name="Google Shape;607;p57"/>
          <p:cNvSpPr>
            <a:spLocks noGrp="1"/>
          </p:cNvSpPr>
          <p:nvPr>
            <p:ph type="pic" idx="2"/>
          </p:nvPr>
        </p:nvSpPr>
        <p:spPr>
          <a:xfrm>
            <a:off x="1312991" y="1050333"/>
            <a:ext cx="3845100" cy="4757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8" name="Google Shape;608;p57"/>
          <p:cNvSpPr txBox="1">
            <a:spLocks noGrp="1"/>
          </p:cNvSpPr>
          <p:nvPr>
            <p:ph type="title"/>
          </p:nvPr>
        </p:nvSpPr>
        <p:spPr>
          <a:xfrm>
            <a:off x="6025666" y="1057311"/>
            <a:ext cx="2498400" cy="25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57"/>
          <p:cNvSpPr/>
          <p:nvPr/>
        </p:nvSpPr>
        <p:spPr>
          <a:xfrm>
            <a:off x="10750062" y="0"/>
            <a:ext cx="14418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0" name="Google Shape;610;p5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58"/>
          <p:cNvSpPr/>
          <p:nvPr/>
        </p:nvSpPr>
        <p:spPr>
          <a:xfrm>
            <a:off x="0" y="3446584"/>
            <a:ext cx="12192000" cy="34113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3" name="Google Shape;613;p58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14" name="Google Shape;614;p58"/>
          <p:cNvSpPr txBox="1">
            <a:spLocks noGrp="1"/>
          </p:cNvSpPr>
          <p:nvPr>
            <p:ph type="title"/>
          </p:nvPr>
        </p:nvSpPr>
        <p:spPr>
          <a:xfrm>
            <a:off x="7763330" y="2473210"/>
            <a:ext cx="2726100" cy="21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5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59"/>
          <p:cNvSpPr>
            <a:spLocks noGrp="1"/>
          </p:cNvSpPr>
          <p:nvPr>
            <p:ph type="pic" idx="2"/>
          </p:nvPr>
        </p:nvSpPr>
        <p:spPr>
          <a:xfrm>
            <a:off x="230124" y="228600"/>
            <a:ext cx="11731800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8" name="Google Shape;618;p59"/>
          <p:cNvSpPr>
            <a:spLocks noGrp="1"/>
          </p:cNvSpPr>
          <p:nvPr>
            <p:ph type="pic" idx="3"/>
          </p:nvPr>
        </p:nvSpPr>
        <p:spPr>
          <a:xfrm>
            <a:off x="2598188" y="2286000"/>
            <a:ext cx="2759400" cy="320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9" name="Google Shape;619;p59"/>
          <p:cNvSpPr txBox="1">
            <a:spLocks noGrp="1"/>
          </p:cNvSpPr>
          <p:nvPr>
            <p:ph type="title"/>
          </p:nvPr>
        </p:nvSpPr>
        <p:spPr>
          <a:xfrm>
            <a:off x="3220914" y="1031633"/>
            <a:ext cx="57501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5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60"/>
          <p:cNvSpPr>
            <a:spLocks noGrp="1"/>
          </p:cNvSpPr>
          <p:nvPr>
            <p:ph type="pic" idx="2"/>
          </p:nvPr>
        </p:nvSpPr>
        <p:spPr>
          <a:xfrm>
            <a:off x="4837176" y="914400"/>
            <a:ext cx="3015300" cy="367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3" name="Google Shape;623;p60"/>
          <p:cNvSpPr>
            <a:spLocks noGrp="1"/>
          </p:cNvSpPr>
          <p:nvPr>
            <p:ph type="pic" idx="3"/>
          </p:nvPr>
        </p:nvSpPr>
        <p:spPr>
          <a:xfrm>
            <a:off x="8260733" y="914400"/>
            <a:ext cx="3015300" cy="367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4" name="Google Shape;624;p60"/>
          <p:cNvSpPr txBox="1">
            <a:spLocks noGrp="1"/>
          </p:cNvSpPr>
          <p:nvPr>
            <p:ph type="title"/>
          </p:nvPr>
        </p:nvSpPr>
        <p:spPr>
          <a:xfrm>
            <a:off x="838199" y="1792515"/>
            <a:ext cx="477870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6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1"/>
          <p:cNvSpPr/>
          <p:nvPr/>
        </p:nvSpPr>
        <p:spPr>
          <a:xfrm>
            <a:off x="0" y="0"/>
            <a:ext cx="2057400" cy="68580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28" name="Google Shape;628;p61"/>
          <p:cNvSpPr>
            <a:spLocks noGrp="1"/>
          </p:cNvSpPr>
          <p:nvPr>
            <p:ph type="pic" idx="2"/>
          </p:nvPr>
        </p:nvSpPr>
        <p:spPr>
          <a:xfrm>
            <a:off x="915924" y="1197429"/>
            <a:ext cx="3385500" cy="446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9" name="Google Shape;629;p61"/>
          <p:cNvSpPr txBox="1">
            <a:spLocks noGrp="1"/>
          </p:cNvSpPr>
          <p:nvPr>
            <p:ph type="title"/>
          </p:nvPr>
        </p:nvSpPr>
        <p:spPr>
          <a:xfrm>
            <a:off x="5397500" y="4384707"/>
            <a:ext cx="367020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6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2"/>
          <p:cNvSpPr/>
          <p:nvPr/>
        </p:nvSpPr>
        <p:spPr>
          <a:xfrm>
            <a:off x="0" y="0"/>
            <a:ext cx="12192000" cy="34113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3" name="Google Shape;633;p62"/>
          <p:cNvSpPr/>
          <p:nvPr/>
        </p:nvSpPr>
        <p:spPr>
          <a:xfrm>
            <a:off x="250371" y="228600"/>
            <a:ext cx="11691300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4" name="Google Shape;634;p62"/>
          <p:cNvSpPr>
            <a:spLocks noGrp="1"/>
          </p:cNvSpPr>
          <p:nvPr>
            <p:ph type="pic" idx="2"/>
          </p:nvPr>
        </p:nvSpPr>
        <p:spPr>
          <a:xfrm>
            <a:off x="4166506" y="1155701"/>
            <a:ext cx="3224100" cy="454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5" name="Google Shape;635;p62"/>
          <p:cNvSpPr txBox="1">
            <a:spLocks noGrp="1"/>
          </p:cNvSpPr>
          <p:nvPr>
            <p:ph type="title"/>
          </p:nvPr>
        </p:nvSpPr>
        <p:spPr>
          <a:xfrm>
            <a:off x="1372715" y="2873273"/>
            <a:ext cx="39975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6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63"/>
          <p:cNvSpPr/>
          <p:nvPr/>
        </p:nvSpPr>
        <p:spPr>
          <a:xfrm>
            <a:off x="6184900" y="0"/>
            <a:ext cx="6007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39" name="Google Shape;639;p63"/>
          <p:cNvSpPr>
            <a:spLocks noGrp="1"/>
          </p:cNvSpPr>
          <p:nvPr>
            <p:ph type="pic" idx="2"/>
          </p:nvPr>
        </p:nvSpPr>
        <p:spPr>
          <a:xfrm>
            <a:off x="0" y="0"/>
            <a:ext cx="61848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0" name="Google Shape;640;p63"/>
          <p:cNvSpPr/>
          <p:nvPr/>
        </p:nvSpPr>
        <p:spPr>
          <a:xfrm>
            <a:off x="6184900" y="4876800"/>
            <a:ext cx="6007200" cy="19812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41" name="Google Shape;641;p63"/>
          <p:cNvSpPr txBox="1">
            <a:spLocks noGrp="1"/>
          </p:cNvSpPr>
          <p:nvPr>
            <p:ph type="title"/>
          </p:nvPr>
        </p:nvSpPr>
        <p:spPr>
          <a:xfrm>
            <a:off x="6985000" y="1285907"/>
            <a:ext cx="367020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6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4"/>
          <p:cNvSpPr>
            <a:spLocks noGrp="1"/>
          </p:cNvSpPr>
          <p:nvPr>
            <p:ph type="pic" idx="2"/>
          </p:nvPr>
        </p:nvSpPr>
        <p:spPr>
          <a:xfrm>
            <a:off x="5272313" y="1455057"/>
            <a:ext cx="3135000" cy="396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5" name="Google Shape;645;p64"/>
          <p:cNvSpPr>
            <a:spLocks noGrp="1"/>
          </p:cNvSpPr>
          <p:nvPr>
            <p:ph type="pic" idx="3"/>
          </p:nvPr>
        </p:nvSpPr>
        <p:spPr>
          <a:xfrm>
            <a:off x="8732157" y="0"/>
            <a:ext cx="2253300" cy="2806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6" name="Google Shape;646;p64"/>
          <p:cNvSpPr>
            <a:spLocks noGrp="1"/>
          </p:cNvSpPr>
          <p:nvPr>
            <p:ph type="pic" idx="4"/>
          </p:nvPr>
        </p:nvSpPr>
        <p:spPr>
          <a:xfrm>
            <a:off x="9753600" y="3149599"/>
            <a:ext cx="2438400" cy="3156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7" name="Google Shape;647;p64"/>
          <p:cNvSpPr txBox="1">
            <a:spLocks noGrp="1"/>
          </p:cNvSpPr>
          <p:nvPr>
            <p:ph type="title"/>
          </p:nvPr>
        </p:nvSpPr>
        <p:spPr>
          <a:xfrm>
            <a:off x="1427284" y="1455057"/>
            <a:ext cx="3520200" cy="19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8" name="Google Shape;648;p6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ustom Layout">
  <p:cSld name="39_Custom Layou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0b236ec7c_3_91"/>
          <p:cNvSpPr>
            <a:spLocks noGrp="1"/>
          </p:cNvSpPr>
          <p:nvPr>
            <p:ph type="pic" idx="2"/>
          </p:nvPr>
        </p:nvSpPr>
        <p:spPr>
          <a:xfrm>
            <a:off x="230124" y="228600"/>
            <a:ext cx="11731752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2" name="Google Shape;102;g3e0b236ec7c_3_91"/>
          <p:cNvSpPr txBox="1">
            <a:spLocks noGrp="1"/>
          </p:cNvSpPr>
          <p:nvPr>
            <p:ph type="title"/>
          </p:nvPr>
        </p:nvSpPr>
        <p:spPr>
          <a:xfrm>
            <a:off x="2095500" y="2603500"/>
            <a:ext cx="3797300" cy="2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ustom Layout">
  <p:cSld name="28_Custom Layout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65"/>
          <p:cNvSpPr>
            <a:spLocks noGrp="1"/>
          </p:cNvSpPr>
          <p:nvPr>
            <p:ph type="pic" idx="2"/>
          </p:nvPr>
        </p:nvSpPr>
        <p:spPr>
          <a:xfrm>
            <a:off x="967013" y="2298702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1" name="Google Shape;651;p65"/>
          <p:cNvSpPr>
            <a:spLocks noGrp="1"/>
          </p:cNvSpPr>
          <p:nvPr>
            <p:ph type="pic" idx="3"/>
          </p:nvPr>
        </p:nvSpPr>
        <p:spPr>
          <a:xfrm>
            <a:off x="4484007" y="2298702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2" name="Google Shape;652;p65"/>
          <p:cNvSpPr>
            <a:spLocks noGrp="1"/>
          </p:cNvSpPr>
          <p:nvPr>
            <p:ph type="pic" idx="4"/>
          </p:nvPr>
        </p:nvSpPr>
        <p:spPr>
          <a:xfrm>
            <a:off x="8001001" y="2298701"/>
            <a:ext cx="3224100" cy="229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3" name="Google Shape;653;p65"/>
          <p:cNvSpPr txBox="1">
            <a:spLocks noGrp="1"/>
          </p:cNvSpPr>
          <p:nvPr>
            <p:ph type="title"/>
          </p:nvPr>
        </p:nvSpPr>
        <p:spPr>
          <a:xfrm>
            <a:off x="2177143" y="1121229"/>
            <a:ext cx="7837800" cy="11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6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ustom Layout">
  <p:cSld name="31_Custom Layout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66"/>
          <p:cNvSpPr>
            <a:spLocks noGrp="1"/>
          </p:cNvSpPr>
          <p:nvPr>
            <p:ph type="pic" idx="2"/>
          </p:nvPr>
        </p:nvSpPr>
        <p:spPr>
          <a:xfrm>
            <a:off x="915923" y="3514968"/>
            <a:ext cx="4755600" cy="2428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7" name="Google Shape;657;p66"/>
          <p:cNvSpPr txBox="1">
            <a:spLocks noGrp="1"/>
          </p:cNvSpPr>
          <p:nvPr>
            <p:ph type="title"/>
          </p:nvPr>
        </p:nvSpPr>
        <p:spPr>
          <a:xfrm>
            <a:off x="2022231" y="1534745"/>
            <a:ext cx="3642000" cy="13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66"/>
          <p:cNvSpPr>
            <a:spLocks noGrp="1"/>
          </p:cNvSpPr>
          <p:nvPr>
            <p:ph type="pic" idx="3"/>
          </p:nvPr>
        </p:nvSpPr>
        <p:spPr>
          <a:xfrm>
            <a:off x="6520543" y="914400"/>
            <a:ext cx="4755600" cy="2428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59" name="Google Shape;659;p6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ustom Layout">
  <p:cSld name="34_Custom Layout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7"/>
          <p:cNvSpPr/>
          <p:nvPr/>
        </p:nvSpPr>
        <p:spPr>
          <a:xfrm>
            <a:off x="0" y="0"/>
            <a:ext cx="39117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62" name="Google Shape;662;p67"/>
          <p:cNvSpPr>
            <a:spLocks noGrp="1"/>
          </p:cNvSpPr>
          <p:nvPr>
            <p:ph type="pic" idx="2"/>
          </p:nvPr>
        </p:nvSpPr>
        <p:spPr>
          <a:xfrm>
            <a:off x="3911600" y="0"/>
            <a:ext cx="8280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3" name="Google Shape;663;p67"/>
          <p:cNvSpPr txBox="1">
            <a:spLocks noGrp="1"/>
          </p:cNvSpPr>
          <p:nvPr>
            <p:ph type="title"/>
          </p:nvPr>
        </p:nvSpPr>
        <p:spPr>
          <a:xfrm>
            <a:off x="837436" y="2506328"/>
            <a:ext cx="2540100" cy="18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6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ustom Layout">
  <p:cSld name="35_Custom Layout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8"/>
          <p:cNvSpPr/>
          <p:nvPr/>
        </p:nvSpPr>
        <p:spPr>
          <a:xfrm>
            <a:off x="0" y="0"/>
            <a:ext cx="5740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67" name="Google Shape;667;p68"/>
          <p:cNvSpPr>
            <a:spLocks noGrp="1"/>
          </p:cNvSpPr>
          <p:nvPr>
            <p:ph type="pic" idx="2"/>
          </p:nvPr>
        </p:nvSpPr>
        <p:spPr>
          <a:xfrm>
            <a:off x="5740400" y="0"/>
            <a:ext cx="64515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8" name="Google Shape;668;p68"/>
          <p:cNvSpPr>
            <a:spLocks noGrp="1"/>
          </p:cNvSpPr>
          <p:nvPr>
            <p:ph type="pic" idx="3"/>
          </p:nvPr>
        </p:nvSpPr>
        <p:spPr>
          <a:xfrm>
            <a:off x="1466850" y="1631950"/>
            <a:ext cx="2806800" cy="2806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9" name="Google Shape;669;p68"/>
          <p:cNvSpPr txBox="1">
            <a:spLocks noGrp="1"/>
          </p:cNvSpPr>
          <p:nvPr>
            <p:ph type="title"/>
          </p:nvPr>
        </p:nvSpPr>
        <p:spPr>
          <a:xfrm>
            <a:off x="871416" y="4765573"/>
            <a:ext cx="39975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6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Custom Layout">
  <p:cSld name="47_Custom Layout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9"/>
          <p:cNvSpPr/>
          <p:nvPr/>
        </p:nvSpPr>
        <p:spPr>
          <a:xfrm>
            <a:off x="0" y="-9072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73" name="Google Shape;673;p69"/>
          <p:cNvSpPr>
            <a:spLocks noGrp="1"/>
          </p:cNvSpPr>
          <p:nvPr>
            <p:ph type="pic" idx="2"/>
          </p:nvPr>
        </p:nvSpPr>
        <p:spPr>
          <a:xfrm>
            <a:off x="7886700" y="0"/>
            <a:ext cx="3517800" cy="4368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4" name="Google Shape;674;p69"/>
          <p:cNvSpPr txBox="1">
            <a:spLocks noGrp="1"/>
          </p:cNvSpPr>
          <p:nvPr>
            <p:ph type="title"/>
          </p:nvPr>
        </p:nvSpPr>
        <p:spPr>
          <a:xfrm>
            <a:off x="1880715" y="1696986"/>
            <a:ext cx="2894400" cy="21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6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ustom Layout">
  <p:cSld name="32_Custom Layout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70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70"/>
          <p:cNvSpPr>
            <a:spLocks noGrp="1"/>
          </p:cNvSpPr>
          <p:nvPr>
            <p:ph type="pic" idx="2"/>
          </p:nvPr>
        </p:nvSpPr>
        <p:spPr>
          <a:xfrm>
            <a:off x="5370577" y="914400"/>
            <a:ext cx="5905500" cy="502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79" name="Google Shape;679;p7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ustom Layout">
  <p:cSld name="33_Custom Layout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1"/>
          <p:cNvSpPr>
            <a:spLocks noGrp="1"/>
          </p:cNvSpPr>
          <p:nvPr>
            <p:ph type="pic" idx="2"/>
          </p:nvPr>
        </p:nvSpPr>
        <p:spPr>
          <a:xfrm>
            <a:off x="7315200" y="0"/>
            <a:ext cx="2870100" cy="2921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2" name="Google Shape;682;p71"/>
          <p:cNvSpPr>
            <a:spLocks noGrp="1"/>
          </p:cNvSpPr>
          <p:nvPr>
            <p:ph type="pic" idx="3"/>
          </p:nvPr>
        </p:nvSpPr>
        <p:spPr>
          <a:xfrm>
            <a:off x="1574800" y="2921000"/>
            <a:ext cx="4864200" cy="285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3" name="Google Shape;683;p71"/>
          <p:cNvSpPr>
            <a:spLocks noGrp="1"/>
          </p:cNvSpPr>
          <p:nvPr>
            <p:ph type="pic" idx="4"/>
          </p:nvPr>
        </p:nvSpPr>
        <p:spPr>
          <a:xfrm>
            <a:off x="8178800" y="5054600"/>
            <a:ext cx="4013100" cy="180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4" name="Google Shape;684;p71"/>
          <p:cNvSpPr txBox="1">
            <a:spLocks noGrp="1"/>
          </p:cNvSpPr>
          <p:nvPr>
            <p:ph type="title"/>
          </p:nvPr>
        </p:nvSpPr>
        <p:spPr>
          <a:xfrm>
            <a:off x="7315200" y="3535972"/>
            <a:ext cx="3467100" cy="17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7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ustom Layout">
  <p:cSld name="36_Custom Layout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72"/>
          <p:cNvSpPr>
            <a:spLocks noGrp="1"/>
          </p:cNvSpPr>
          <p:nvPr>
            <p:ph type="pic" idx="2"/>
          </p:nvPr>
        </p:nvSpPr>
        <p:spPr>
          <a:xfrm>
            <a:off x="915924" y="1"/>
            <a:ext cx="10360200" cy="196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88" name="Google Shape;688;p72"/>
          <p:cNvSpPr txBox="1">
            <a:spLocks noGrp="1"/>
          </p:cNvSpPr>
          <p:nvPr>
            <p:ph type="title"/>
          </p:nvPr>
        </p:nvSpPr>
        <p:spPr>
          <a:xfrm>
            <a:off x="839722" y="2717799"/>
            <a:ext cx="3578400" cy="17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72"/>
          <p:cNvSpPr>
            <a:spLocks noGrp="1"/>
          </p:cNvSpPr>
          <p:nvPr>
            <p:ph type="pic" idx="3"/>
          </p:nvPr>
        </p:nvSpPr>
        <p:spPr>
          <a:xfrm>
            <a:off x="915924" y="4889499"/>
            <a:ext cx="10360200" cy="196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0" name="Google Shape;690;p7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Custom Layout">
  <p:cSld name="45_Custom Layout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73"/>
          <p:cNvSpPr/>
          <p:nvPr/>
        </p:nvSpPr>
        <p:spPr>
          <a:xfrm>
            <a:off x="0" y="-9072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3" name="Google Shape;693;p73"/>
          <p:cNvSpPr>
            <a:spLocks noGrp="1"/>
          </p:cNvSpPr>
          <p:nvPr>
            <p:ph type="pic" idx="2"/>
          </p:nvPr>
        </p:nvSpPr>
        <p:spPr>
          <a:xfrm>
            <a:off x="0" y="0"/>
            <a:ext cx="29337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4" name="Google Shape;694;p73"/>
          <p:cNvSpPr txBox="1">
            <a:spLocks noGrp="1"/>
          </p:cNvSpPr>
          <p:nvPr>
            <p:ph type="title"/>
          </p:nvPr>
        </p:nvSpPr>
        <p:spPr>
          <a:xfrm>
            <a:off x="3851032" y="1244601"/>
            <a:ext cx="2994300" cy="18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7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1_Custom Layout">
  <p:cSld name="81_Custom Layout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74"/>
          <p:cNvSpPr/>
          <p:nvPr/>
        </p:nvSpPr>
        <p:spPr>
          <a:xfrm>
            <a:off x="5803900" y="-9072"/>
            <a:ext cx="6388200" cy="6867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8" name="Google Shape;698;p74"/>
          <p:cNvSpPr>
            <a:spLocks noGrp="1"/>
          </p:cNvSpPr>
          <p:nvPr>
            <p:ph type="pic" idx="2"/>
          </p:nvPr>
        </p:nvSpPr>
        <p:spPr>
          <a:xfrm>
            <a:off x="6715582" y="1146632"/>
            <a:ext cx="4564800" cy="4564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99" name="Google Shape;699;p74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7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e0b236ec7c_3_9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" name="Google Shape;105;g3e0b236ec7c_3_94"/>
          <p:cNvSpPr>
            <a:spLocks noGrp="1"/>
          </p:cNvSpPr>
          <p:nvPr>
            <p:ph type="pic" idx="2"/>
          </p:nvPr>
        </p:nvSpPr>
        <p:spPr>
          <a:xfrm>
            <a:off x="4027713" y="0"/>
            <a:ext cx="601798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" name="Google Shape;106;g3e0b236ec7c_3_94"/>
          <p:cNvSpPr txBox="1">
            <a:spLocks noGrp="1"/>
          </p:cNvSpPr>
          <p:nvPr>
            <p:ph type="title"/>
          </p:nvPr>
        </p:nvSpPr>
        <p:spPr>
          <a:xfrm>
            <a:off x="1665512" y="2809420"/>
            <a:ext cx="4278088" cy="123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Custom Layout">
  <p:cSld name="48_Custom Layout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75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03" name="Google Shape;703;p75"/>
          <p:cNvSpPr>
            <a:spLocks noGrp="1"/>
          </p:cNvSpPr>
          <p:nvPr>
            <p:ph type="pic" idx="2"/>
          </p:nvPr>
        </p:nvSpPr>
        <p:spPr>
          <a:xfrm>
            <a:off x="4343400" y="1799768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4" name="Google Shape;704;p75"/>
          <p:cNvSpPr>
            <a:spLocks noGrp="1"/>
          </p:cNvSpPr>
          <p:nvPr>
            <p:ph type="pic" idx="3"/>
          </p:nvPr>
        </p:nvSpPr>
        <p:spPr>
          <a:xfrm>
            <a:off x="4343400" y="-1467766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5" name="Google Shape;705;p75"/>
          <p:cNvSpPr txBox="1">
            <a:spLocks noGrp="1"/>
          </p:cNvSpPr>
          <p:nvPr>
            <p:ph type="title"/>
          </p:nvPr>
        </p:nvSpPr>
        <p:spPr>
          <a:xfrm>
            <a:off x="849993" y="2824386"/>
            <a:ext cx="42609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75"/>
          <p:cNvSpPr>
            <a:spLocks noGrp="1"/>
          </p:cNvSpPr>
          <p:nvPr>
            <p:ph type="pic" idx="4"/>
          </p:nvPr>
        </p:nvSpPr>
        <p:spPr>
          <a:xfrm>
            <a:off x="4343400" y="5067302"/>
            <a:ext cx="6286500" cy="326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7" name="Google Shape;707;p7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ustom Layout">
  <p:cSld name="38_Custom Layout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76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76"/>
          <p:cNvSpPr>
            <a:spLocks noGrp="1"/>
          </p:cNvSpPr>
          <p:nvPr>
            <p:ph type="pic" idx="2"/>
          </p:nvPr>
        </p:nvSpPr>
        <p:spPr>
          <a:xfrm>
            <a:off x="4638675" y="1765300"/>
            <a:ext cx="2914800" cy="2914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1" name="Google Shape;711;p76"/>
          <p:cNvSpPr>
            <a:spLocks noGrp="1"/>
          </p:cNvSpPr>
          <p:nvPr>
            <p:ph type="pic" idx="3"/>
          </p:nvPr>
        </p:nvSpPr>
        <p:spPr>
          <a:xfrm>
            <a:off x="1843088" y="2603500"/>
            <a:ext cx="2076600" cy="207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2" name="Google Shape;712;p76"/>
          <p:cNvSpPr>
            <a:spLocks noGrp="1"/>
          </p:cNvSpPr>
          <p:nvPr>
            <p:ph type="pic" idx="4"/>
          </p:nvPr>
        </p:nvSpPr>
        <p:spPr>
          <a:xfrm>
            <a:off x="8272462" y="2603500"/>
            <a:ext cx="2076600" cy="207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3" name="Google Shape;713;p7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6_Custom Layout">
  <p:cSld name="96_Custom Layout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77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4521600" cy="16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6" name="Google Shape;716;p77"/>
          <p:cNvSpPr>
            <a:spLocks noGrp="1"/>
          </p:cNvSpPr>
          <p:nvPr>
            <p:ph type="pic" idx="2"/>
          </p:nvPr>
        </p:nvSpPr>
        <p:spPr>
          <a:xfrm>
            <a:off x="8034079" y="685800"/>
            <a:ext cx="4158000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7" name="Google Shape;717;p7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7_Custom Layout">
  <p:cSld name="97_Custom Layout"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8"/>
          <p:cNvSpPr>
            <a:spLocks noGrp="1"/>
          </p:cNvSpPr>
          <p:nvPr>
            <p:ph type="pic" idx="2"/>
          </p:nvPr>
        </p:nvSpPr>
        <p:spPr>
          <a:xfrm>
            <a:off x="0" y="685800"/>
            <a:ext cx="4158000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0" name="Google Shape;720;p78"/>
          <p:cNvSpPr txBox="1">
            <a:spLocks noGrp="1"/>
          </p:cNvSpPr>
          <p:nvPr>
            <p:ph type="title"/>
          </p:nvPr>
        </p:nvSpPr>
        <p:spPr>
          <a:xfrm>
            <a:off x="5232108" y="1941144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7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8_Custom Layout">
  <p:cSld name="98_Custom Layout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9"/>
          <p:cNvSpPr>
            <a:spLocks noGrp="1"/>
          </p:cNvSpPr>
          <p:nvPr>
            <p:ph type="pic" idx="2"/>
          </p:nvPr>
        </p:nvSpPr>
        <p:spPr>
          <a:xfrm>
            <a:off x="5259784" y="8868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4" name="Google Shape;724;p79"/>
          <p:cNvSpPr>
            <a:spLocks noGrp="1"/>
          </p:cNvSpPr>
          <p:nvPr>
            <p:ph type="pic" idx="3"/>
          </p:nvPr>
        </p:nvSpPr>
        <p:spPr>
          <a:xfrm>
            <a:off x="5259784" y="2664448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5" name="Google Shape;725;p79"/>
          <p:cNvSpPr>
            <a:spLocks noGrp="1"/>
          </p:cNvSpPr>
          <p:nvPr>
            <p:ph type="pic" idx="4"/>
          </p:nvPr>
        </p:nvSpPr>
        <p:spPr>
          <a:xfrm>
            <a:off x="5208984" y="4442051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6" name="Google Shape;726;p79"/>
          <p:cNvSpPr>
            <a:spLocks noGrp="1"/>
          </p:cNvSpPr>
          <p:nvPr>
            <p:ph type="pic" idx="5"/>
          </p:nvPr>
        </p:nvSpPr>
        <p:spPr>
          <a:xfrm>
            <a:off x="0" y="0"/>
            <a:ext cx="443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7" name="Google Shape;727;p79"/>
          <p:cNvSpPr txBox="1">
            <a:spLocks noGrp="1"/>
          </p:cNvSpPr>
          <p:nvPr>
            <p:ph type="title"/>
          </p:nvPr>
        </p:nvSpPr>
        <p:spPr>
          <a:xfrm>
            <a:off x="850608" y="2464636"/>
            <a:ext cx="2819700" cy="19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7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1_Custom Layout">
  <p:cSld name="101_Custom Layout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80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31" name="Google Shape;731;p80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80"/>
          <p:cNvSpPr>
            <a:spLocks noGrp="1"/>
          </p:cNvSpPr>
          <p:nvPr>
            <p:ph type="pic" idx="2"/>
          </p:nvPr>
        </p:nvSpPr>
        <p:spPr>
          <a:xfrm>
            <a:off x="0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3" name="Google Shape;733;p80"/>
          <p:cNvSpPr>
            <a:spLocks noGrp="1"/>
          </p:cNvSpPr>
          <p:nvPr>
            <p:ph type="pic" idx="3"/>
          </p:nvPr>
        </p:nvSpPr>
        <p:spPr>
          <a:xfrm>
            <a:off x="3047999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4" name="Google Shape;734;p80"/>
          <p:cNvSpPr>
            <a:spLocks noGrp="1"/>
          </p:cNvSpPr>
          <p:nvPr>
            <p:ph type="pic" idx="4"/>
          </p:nvPr>
        </p:nvSpPr>
        <p:spPr>
          <a:xfrm>
            <a:off x="6095999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5" name="Google Shape;735;p80"/>
          <p:cNvSpPr>
            <a:spLocks noGrp="1"/>
          </p:cNvSpPr>
          <p:nvPr>
            <p:ph type="pic" idx="5"/>
          </p:nvPr>
        </p:nvSpPr>
        <p:spPr>
          <a:xfrm>
            <a:off x="9144001" y="2133600"/>
            <a:ext cx="3048000" cy="374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6" name="Google Shape;736;p8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_Custom Layout">
  <p:cSld name="100_Custom Layout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81"/>
          <p:cNvSpPr/>
          <p:nvPr/>
        </p:nvSpPr>
        <p:spPr>
          <a:xfrm>
            <a:off x="0" y="-9073"/>
            <a:ext cx="12192000" cy="686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39" name="Google Shape;739;p81"/>
          <p:cNvSpPr/>
          <p:nvPr/>
        </p:nvSpPr>
        <p:spPr>
          <a:xfrm>
            <a:off x="2806700" y="913106"/>
            <a:ext cx="9385200" cy="50226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40" name="Google Shape;740;p81"/>
          <p:cNvSpPr txBox="1">
            <a:spLocks noGrp="1"/>
          </p:cNvSpPr>
          <p:nvPr>
            <p:ph type="title"/>
          </p:nvPr>
        </p:nvSpPr>
        <p:spPr>
          <a:xfrm>
            <a:off x="850608" y="2438400"/>
            <a:ext cx="3353100" cy="19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81"/>
          <p:cNvSpPr>
            <a:spLocks noGrp="1"/>
          </p:cNvSpPr>
          <p:nvPr>
            <p:ph type="pic" idx="2"/>
          </p:nvPr>
        </p:nvSpPr>
        <p:spPr>
          <a:xfrm>
            <a:off x="4395892" y="1610745"/>
            <a:ext cx="3617700" cy="3617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2" name="Google Shape;742;p8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6_Custom Layout">
  <p:cSld name="76_Custom Layout"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2"/>
          <p:cNvSpPr>
            <a:spLocks noGrp="1"/>
          </p:cNvSpPr>
          <p:nvPr>
            <p:ph type="pic" idx="2"/>
          </p:nvPr>
        </p:nvSpPr>
        <p:spPr>
          <a:xfrm>
            <a:off x="29356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82"/>
          <p:cNvSpPr>
            <a:spLocks noGrp="1"/>
          </p:cNvSpPr>
          <p:nvPr>
            <p:ph type="pic" idx="3"/>
          </p:nvPr>
        </p:nvSpPr>
        <p:spPr>
          <a:xfrm>
            <a:off x="53359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6" name="Google Shape;746;p82"/>
          <p:cNvSpPr>
            <a:spLocks noGrp="1"/>
          </p:cNvSpPr>
          <p:nvPr>
            <p:ph type="pic" idx="4"/>
          </p:nvPr>
        </p:nvSpPr>
        <p:spPr>
          <a:xfrm>
            <a:off x="7736284" y="1686945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7" name="Google Shape;747;p82"/>
          <p:cNvSpPr>
            <a:spLocks noGrp="1"/>
          </p:cNvSpPr>
          <p:nvPr>
            <p:ph type="pic" idx="5"/>
          </p:nvPr>
        </p:nvSpPr>
        <p:spPr>
          <a:xfrm>
            <a:off x="29356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8" name="Google Shape;748;p82"/>
          <p:cNvSpPr>
            <a:spLocks noGrp="1"/>
          </p:cNvSpPr>
          <p:nvPr>
            <p:ph type="pic" idx="6"/>
          </p:nvPr>
        </p:nvSpPr>
        <p:spPr>
          <a:xfrm>
            <a:off x="53359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9" name="Google Shape;749;p82"/>
          <p:cNvSpPr>
            <a:spLocks noGrp="1"/>
          </p:cNvSpPr>
          <p:nvPr>
            <p:ph type="pic" idx="7"/>
          </p:nvPr>
        </p:nvSpPr>
        <p:spPr>
          <a:xfrm>
            <a:off x="7736284" y="4041379"/>
            <a:ext cx="1520100" cy="1520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0" name="Google Shape;750;p82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5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8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3"/>
          <p:cNvSpPr txBox="1">
            <a:spLocks noGrp="1"/>
          </p:cNvSpPr>
          <p:nvPr>
            <p:ph type="title"/>
          </p:nvPr>
        </p:nvSpPr>
        <p:spPr>
          <a:xfrm>
            <a:off x="2939142" y="1306287"/>
            <a:ext cx="33420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83"/>
          <p:cNvSpPr>
            <a:spLocks noGrp="1"/>
          </p:cNvSpPr>
          <p:nvPr>
            <p:ph type="pic" idx="2"/>
          </p:nvPr>
        </p:nvSpPr>
        <p:spPr>
          <a:xfrm>
            <a:off x="7151914" y="0"/>
            <a:ext cx="5040000" cy="3091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5" name="Google Shape;755;p83"/>
          <p:cNvSpPr>
            <a:spLocks noGrp="1"/>
          </p:cNvSpPr>
          <p:nvPr>
            <p:ph type="pic" idx="3"/>
          </p:nvPr>
        </p:nvSpPr>
        <p:spPr>
          <a:xfrm>
            <a:off x="0" y="0"/>
            <a:ext cx="20901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6" name="Google Shape;756;p8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ustom Layout">
  <p:cSld name="37_Custom Layout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9" name="Google Shape;759;p84"/>
          <p:cNvSpPr txBox="1">
            <a:spLocks noGrp="1"/>
          </p:cNvSpPr>
          <p:nvPr>
            <p:ph type="title"/>
          </p:nvPr>
        </p:nvSpPr>
        <p:spPr>
          <a:xfrm>
            <a:off x="1753293" y="1439417"/>
            <a:ext cx="4736400" cy="12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8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0b236ec7c_3_98"/>
          <p:cNvSpPr/>
          <p:nvPr/>
        </p:nvSpPr>
        <p:spPr>
          <a:xfrm>
            <a:off x="7442200" y="0"/>
            <a:ext cx="4749801" cy="6858000"/>
          </a:xfrm>
          <a:prstGeom prst="rect">
            <a:avLst/>
          </a:prstGeom>
          <a:solidFill>
            <a:srgbClr val="54B9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9" name="Google Shape;109;g3e0b236ec7c_3_98"/>
          <p:cNvSpPr>
            <a:spLocks noGrp="1"/>
          </p:cNvSpPr>
          <p:nvPr>
            <p:ph type="pic" idx="2"/>
          </p:nvPr>
        </p:nvSpPr>
        <p:spPr>
          <a:xfrm>
            <a:off x="0" y="0"/>
            <a:ext cx="7442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g3e0b236ec7c_3_98"/>
          <p:cNvSpPr txBox="1">
            <a:spLocks noGrp="1"/>
          </p:cNvSpPr>
          <p:nvPr>
            <p:ph type="title"/>
          </p:nvPr>
        </p:nvSpPr>
        <p:spPr>
          <a:xfrm>
            <a:off x="6961412" y="2554054"/>
            <a:ext cx="4314664" cy="123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Custom Layout">
  <p:cSld name="50_Custom Layout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85"/>
          <p:cNvSpPr/>
          <p:nvPr/>
        </p:nvSpPr>
        <p:spPr>
          <a:xfrm>
            <a:off x="0" y="3835400"/>
            <a:ext cx="12192000" cy="302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63" name="Google Shape;763;p85"/>
          <p:cNvSpPr>
            <a:spLocks noGrp="1"/>
          </p:cNvSpPr>
          <p:nvPr>
            <p:ph type="pic" idx="2"/>
          </p:nvPr>
        </p:nvSpPr>
        <p:spPr>
          <a:xfrm>
            <a:off x="2959100" y="0"/>
            <a:ext cx="3111600" cy="383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4" name="Google Shape;764;p85"/>
          <p:cNvSpPr>
            <a:spLocks noGrp="1"/>
          </p:cNvSpPr>
          <p:nvPr>
            <p:ph type="pic" idx="3"/>
          </p:nvPr>
        </p:nvSpPr>
        <p:spPr>
          <a:xfrm>
            <a:off x="0" y="0"/>
            <a:ext cx="29592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5" name="Google Shape;765;p85"/>
          <p:cNvSpPr>
            <a:spLocks noGrp="1"/>
          </p:cNvSpPr>
          <p:nvPr>
            <p:ph type="pic" idx="4"/>
          </p:nvPr>
        </p:nvSpPr>
        <p:spPr>
          <a:xfrm>
            <a:off x="9029700" y="2095500"/>
            <a:ext cx="16257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6" name="Google Shape;766;p85"/>
          <p:cNvSpPr>
            <a:spLocks noGrp="1"/>
          </p:cNvSpPr>
          <p:nvPr>
            <p:ph type="pic" idx="5"/>
          </p:nvPr>
        </p:nvSpPr>
        <p:spPr>
          <a:xfrm>
            <a:off x="0" y="2095500"/>
            <a:ext cx="29592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7" name="Google Shape;767;p85"/>
          <p:cNvSpPr>
            <a:spLocks noGrp="1"/>
          </p:cNvSpPr>
          <p:nvPr>
            <p:ph type="pic" idx="6"/>
          </p:nvPr>
        </p:nvSpPr>
        <p:spPr>
          <a:xfrm>
            <a:off x="6070600" y="0"/>
            <a:ext cx="45846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8" name="Google Shape;768;p85"/>
          <p:cNvSpPr>
            <a:spLocks noGrp="1"/>
          </p:cNvSpPr>
          <p:nvPr>
            <p:ph type="pic" idx="7"/>
          </p:nvPr>
        </p:nvSpPr>
        <p:spPr>
          <a:xfrm>
            <a:off x="10655300" y="0"/>
            <a:ext cx="1536600" cy="383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9" name="Google Shape;769;p85"/>
          <p:cNvSpPr>
            <a:spLocks noGrp="1"/>
          </p:cNvSpPr>
          <p:nvPr>
            <p:ph type="pic" idx="8"/>
          </p:nvPr>
        </p:nvSpPr>
        <p:spPr>
          <a:xfrm>
            <a:off x="6070600" y="2095500"/>
            <a:ext cx="2959200" cy="17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0" name="Google Shape;770;p85"/>
          <p:cNvSpPr txBox="1">
            <a:spLocks noGrp="1"/>
          </p:cNvSpPr>
          <p:nvPr>
            <p:ph type="title"/>
          </p:nvPr>
        </p:nvSpPr>
        <p:spPr>
          <a:xfrm>
            <a:off x="1193800" y="4376058"/>
            <a:ext cx="98043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8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Custom Layout">
  <p:cSld name="51_Custom Layout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86"/>
          <p:cNvSpPr/>
          <p:nvPr/>
        </p:nvSpPr>
        <p:spPr>
          <a:xfrm>
            <a:off x="250371" y="4140200"/>
            <a:ext cx="11691300" cy="2489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74" name="Google Shape;774;p86"/>
          <p:cNvSpPr>
            <a:spLocks noGrp="1"/>
          </p:cNvSpPr>
          <p:nvPr>
            <p:ph type="pic" idx="2"/>
          </p:nvPr>
        </p:nvSpPr>
        <p:spPr>
          <a:xfrm>
            <a:off x="250371" y="228600"/>
            <a:ext cx="11691300" cy="391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5" name="Google Shape;775;p86"/>
          <p:cNvSpPr txBox="1">
            <a:spLocks noGrp="1"/>
          </p:cNvSpPr>
          <p:nvPr>
            <p:ph type="title"/>
          </p:nvPr>
        </p:nvSpPr>
        <p:spPr>
          <a:xfrm>
            <a:off x="3175000" y="4318000"/>
            <a:ext cx="58419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8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3_Custom Layout">
  <p:cSld name="83_Custom Layout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87"/>
          <p:cNvSpPr>
            <a:spLocks noGrp="1"/>
          </p:cNvSpPr>
          <p:nvPr>
            <p:ph type="pic" idx="2"/>
          </p:nvPr>
        </p:nvSpPr>
        <p:spPr>
          <a:xfrm>
            <a:off x="1401536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9" name="Google Shape;779;p87"/>
          <p:cNvSpPr>
            <a:spLocks noGrp="1"/>
          </p:cNvSpPr>
          <p:nvPr>
            <p:ph type="pic" idx="3"/>
          </p:nvPr>
        </p:nvSpPr>
        <p:spPr>
          <a:xfrm>
            <a:off x="7870370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0" name="Google Shape;780;p87"/>
          <p:cNvSpPr>
            <a:spLocks noGrp="1"/>
          </p:cNvSpPr>
          <p:nvPr>
            <p:ph type="pic" idx="4"/>
          </p:nvPr>
        </p:nvSpPr>
        <p:spPr>
          <a:xfrm>
            <a:off x="4635953" y="2124912"/>
            <a:ext cx="2920200" cy="385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1" name="Google Shape;781;p87"/>
          <p:cNvSpPr txBox="1">
            <a:spLocks noGrp="1"/>
          </p:cNvSpPr>
          <p:nvPr>
            <p:ph type="title"/>
          </p:nvPr>
        </p:nvSpPr>
        <p:spPr>
          <a:xfrm>
            <a:off x="3075216" y="896258"/>
            <a:ext cx="6041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8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Custom Layout">
  <p:cSld name="55_Custom Layout"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88"/>
          <p:cNvSpPr/>
          <p:nvPr/>
        </p:nvSpPr>
        <p:spPr>
          <a:xfrm>
            <a:off x="8166100" y="3276600"/>
            <a:ext cx="3632100" cy="3174900"/>
          </a:xfrm>
          <a:prstGeom prst="rect">
            <a:avLst/>
          </a:prstGeom>
          <a:solidFill>
            <a:srgbClr val="D9F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85" name="Google Shape;785;p88"/>
          <p:cNvSpPr>
            <a:spLocks noGrp="1"/>
          </p:cNvSpPr>
          <p:nvPr>
            <p:ph type="pic" idx="2"/>
          </p:nvPr>
        </p:nvSpPr>
        <p:spPr>
          <a:xfrm>
            <a:off x="406400" y="368300"/>
            <a:ext cx="7607400" cy="6083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6" name="Google Shape;786;p88"/>
          <p:cNvSpPr/>
          <p:nvPr/>
        </p:nvSpPr>
        <p:spPr>
          <a:xfrm>
            <a:off x="8166100" y="368300"/>
            <a:ext cx="3632100" cy="27558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87" name="Google Shape;787;p88"/>
          <p:cNvSpPr txBox="1">
            <a:spLocks noGrp="1"/>
          </p:cNvSpPr>
          <p:nvPr>
            <p:ph type="title"/>
          </p:nvPr>
        </p:nvSpPr>
        <p:spPr>
          <a:xfrm>
            <a:off x="839722" y="1250043"/>
            <a:ext cx="4982100" cy="15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8" name="Google Shape;788;p8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5_Custom Layout">
  <p:cSld name="95_Custom Layout"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89"/>
          <p:cNvSpPr>
            <a:spLocks noGrp="1"/>
          </p:cNvSpPr>
          <p:nvPr>
            <p:ph type="pic" idx="2"/>
          </p:nvPr>
        </p:nvSpPr>
        <p:spPr>
          <a:xfrm>
            <a:off x="3048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1" name="Google Shape;791;p89"/>
          <p:cNvSpPr>
            <a:spLocks noGrp="1"/>
          </p:cNvSpPr>
          <p:nvPr>
            <p:ph type="pic" idx="3"/>
          </p:nvPr>
        </p:nvSpPr>
        <p:spPr>
          <a:xfrm>
            <a:off x="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2" name="Google Shape;792;p89"/>
          <p:cNvSpPr>
            <a:spLocks noGrp="1"/>
          </p:cNvSpPr>
          <p:nvPr>
            <p:ph type="pic" idx="4"/>
          </p:nvPr>
        </p:nvSpPr>
        <p:spPr>
          <a:xfrm>
            <a:off x="9144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3" name="Google Shape;793;p89"/>
          <p:cNvSpPr>
            <a:spLocks noGrp="1"/>
          </p:cNvSpPr>
          <p:nvPr>
            <p:ph type="pic" idx="5"/>
          </p:nvPr>
        </p:nvSpPr>
        <p:spPr>
          <a:xfrm>
            <a:off x="6096000" y="22098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4" name="Google Shape;794;p89"/>
          <p:cNvSpPr>
            <a:spLocks noGrp="1"/>
          </p:cNvSpPr>
          <p:nvPr>
            <p:ph type="pic" idx="6"/>
          </p:nvPr>
        </p:nvSpPr>
        <p:spPr>
          <a:xfrm>
            <a:off x="3048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5" name="Google Shape;795;p89"/>
          <p:cNvSpPr>
            <a:spLocks noGrp="1"/>
          </p:cNvSpPr>
          <p:nvPr>
            <p:ph type="pic" idx="7"/>
          </p:nvPr>
        </p:nvSpPr>
        <p:spPr>
          <a:xfrm>
            <a:off x="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6" name="Google Shape;796;p89"/>
          <p:cNvSpPr>
            <a:spLocks noGrp="1"/>
          </p:cNvSpPr>
          <p:nvPr>
            <p:ph type="pic" idx="8"/>
          </p:nvPr>
        </p:nvSpPr>
        <p:spPr>
          <a:xfrm>
            <a:off x="9144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7" name="Google Shape;797;p89"/>
          <p:cNvSpPr>
            <a:spLocks noGrp="1"/>
          </p:cNvSpPr>
          <p:nvPr>
            <p:ph type="pic" idx="9"/>
          </p:nvPr>
        </p:nvSpPr>
        <p:spPr>
          <a:xfrm>
            <a:off x="6096000" y="4216400"/>
            <a:ext cx="3048000" cy="20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8" name="Google Shape;798;p89"/>
          <p:cNvSpPr txBox="1">
            <a:spLocks noGrp="1"/>
          </p:cNvSpPr>
          <p:nvPr>
            <p:ph type="title"/>
          </p:nvPr>
        </p:nvSpPr>
        <p:spPr>
          <a:xfrm>
            <a:off x="2730500" y="1121229"/>
            <a:ext cx="6731100" cy="8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9" name="Google Shape;799;p8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Custom Layout">
  <p:cSld name="54_Custom Layout"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90"/>
          <p:cNvSpPr/>
          <p:nvPr/>
        </p:nvSpPr>
        <p:spPr>
          <a:xfrm>
            <a:off x="406400" y="368300"/>
            <a:ext cx="3352800" cy="41109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802" name="Google Shape;802;p90"/>
          <p:cNvSpPr>
            <a:spLocks noGrp="1"/>
          </p:cNvSpPr>
          <p:nvPr>
            <p:ph type="pic" idx="2"/>
          </p:nvPr>
        </p:nvSpPr>
        <p:spPr>
          <a:xfrm>
            <a:off x="406400" y="4622800"/>
            <a:ext cx="3352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3" name="Google Shape;803;p90"/>
          <p:cNvSpPr>
            <a:spLocks noGrp="1"/>
          </p:cNvSpPr>
          <p:nvPr>
            <p:ph type="pic" idx="3"/>
          </p:nvPr>
        </p:nvSpPr>
        <p:spPr>
          <a:xfrm>
            <a:off x="3911600" y="368300"/>
            <a:ext cx="7886700" cy="2146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4" name="Google Shape;804;p90"/>
          <p:cNvSpPr>
            <a:spLocks noGrp="1"/>
          </p:cNvSpPr>
          <p:nvPr>
            <p:ph type="pic" idx="4"/>
          </p:nvPr>
        </p:nvSpPr>
        <p:spPr>
          <a:xfrm>
            <a:off x="3911600" y="4622800"/>
            <a:ext cx="41022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5" name="Google Shape;805;p90"/>
          <p:cNvSpPr>
            <a:spLocks noGrp="1"/>
          </p:cNvSpPr>
          <p:nvPr>
            <p:ph type="pic" idx="5"/>
          </p:nvPr>
        </p:nvSpPr>
        <p:spPr>
          <a:xfrm>
            <a:off x="3911600" y="2650490"/>
            <a:ext cx="41022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6" name="Google Shape;806;p90"/>
          <p:cNvSpPr>
            <a:spLocks noGrp="1"/>
          </p:cNvSpPr>
          <p:nvPr>
            <p:ph type="pic" idx="6"/>
          </p:nvPr>
        </p:nvSpPr>
        <p:spPr>
          <a:xfrm>
            <a:off x="8166100" y="2650490"/>
            <a:ext cx="3632100" cy="380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7" name="Google Shape;807;p90"/>
          <p:cNvSpPr txBox="1">
            <a:spLocks noGrp="1"/>
          </p:cNvSpPr>
          <p:nvPr>
            <p:ph type="title"/>
          </p:nvPr>
        </p:nvSpPr>
        <p:spPr>
          <a:xfrm>
            <a:off x="816428" y="1016139"/>
            <a:ext cx="2574600" cy="19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9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2_Custom Layout">
  <p:cSld name="82_Custom Layout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91"/>
          <p:cNvSpPr txBox="1">
            <a:spLocks noGrp="1"/>
          </p:cNvSpPr>
          <p:nvPr>
            <p:ph type="title"/>
          </p:nvPr>
        </p:nvSpPr>
        <p:spPr>
          <a:xfrm>
            <a:off x="850608" y="2943898"/>
            <a:ext cx="3286500" cy="17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9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6_Custom Layout">
  <p:cSld name="86_Custom Layout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92"/>
          <p:cNvSpPr txBox="1">
            <a:spLocks noGrp="1"/>
          </p:cNvSpPr>
          <p:nvPr>
            <p:ph type="title"/>
          </p:nvPr>
        </p:nvSpPr>
        <p:spPr>
          <a:xfrm>
            <a:off x="850608" y="842956"/>
            <a:ext cx="62361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9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3_Custom Layout">
  <p:cSld name="93_Custom Layout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3"/>
          <p:cNvSpPr>
            <a:spLocks noGrp="1"/>
          </p:cNvSpPr>
          <p:nvPr>
            <p:ph type="pic" idx="2"/>
          </p:nvPr>
        </p:nvSpPr>
        <p:spPr>
          <a:xfrm>
            <a:off x="7678737" y="1724025"/>
            <a:ext cx="2346300" cy="3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17" name="Google Shape;817;p93"/>
          <p:cNvSpPr txBox="1">
            <a:spLocks noGrp="1"/>
          </p:cNvSpPr>
          <p:nvPr>
            <p:ph type="title"/>
          </p:nvPr>
        </p:nvSpPr>
        <p:spPr>
          <a:xfrm>
            <a:off x="1816100" y="1989137"/>
            <a:ext cx="5041800" cy="14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9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1_Custom Layout">
  <p:cSld name="91_Custom Layout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94"/>
          <p:cNvSpPr>
            <a:spLocks noGrp="1"/>
          </p:cNvSpPr>
          <p:nvPr>
            <p:ph type="pic" idx="2"/>
          </p:nvPr>
        </p:nvSpPr>
        <p:spPr>
          <a:xfrm>
            <a:off x="1654175" y="1720850"/>
            <a:ext cx="4870500" cy="3340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1" name="Google Shape;821;p94"/>
          <p:cNvSpPr txBox="1">
            <a:spLocks noGrp="1"/>
          </p:cNvSpPr>
          <p:nvPr>
            <p:ph type="title"/>
          </p:nvPr>
        </p:nvSpPr>
        <p:spPr>
          <a:xfrm>
            <a:off x="7150100" y="1989137"/>
            <a:ext cx="3454500" cy="14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2" name="Google Shape;822;p9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0b236ec7c_3_102"/>
          <p:cNvSpPr>
            <a:spLocks noGrp="1"/>
          </p:cNvSpPr>
          <p:nvPr>
            <p:ph type="pic" idx="2"/>
          </p:nvPr>
        </p:nvSpPr>
        <p:spPr>
          <a:xfrm>
            <a:off x="0" y="0"/>
            <a:ext cx="53666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" name="Google Shape;113;g3e0b236ec7c_3_102"/>
          <p:cNvSpPr txBox="1">
            <a:spLocks noGrp="1"/>
          </p:cNvSpPr>
          <p:nvPr>
            <p:ph type="title"/>
          </p:nvPr>
        </p:nvSpPr>
        <p:spPr>
          <a:xfrm>
            <a:off x="7086600" y="914400"/>
            <a:ext cx="3385456" cy="102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4_Custom Layout">
  <p:cSld name="94_Custom Layout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5"/>
          <p:cNvSpPr>
            <a:spLocks noGrp="1"/>
          </p:cNvSpPr>
          <p:nvPr>
            <p:ph type="pic" idx="2"/>
          </p:nvPr>
        </p:nvSpPr>
        <p:spPr>
          <a:xfrm>
            <a:off x="4357688" y="1138238"/>
            <a:ext cx="3476700" cy="3413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5" name="Google Shape;825;p95"/>
          <p:cNvSpPr txBox="1">
            <a:spLocks noGrp="1"/>
          </p:cNvSpPr>
          <p:nvPr>
            <p:ph type="title"/>
          </p:nvPr>
        </p:nvSpPr>
        <p:spPr>
          <a:xfrm>
            <a:off x="2552554" y="4838700"/>
            <a:ext cx="7086900" cy="8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9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2_Custom Layout">
  <p:cSld name="92_Custom Layout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96"/>
          <p:cNvSpPr>
            <a:spLocks noGrp="1"/>
          </p:cNvSpPr>
          <p:nvPr>
            <p:ph type="pic" idx="2"/>
          </p:nvPr>
        </p:nvSpPr>
        <p:spPr>
          <a:xfrm>
            <a:off x="4766468" y="2432050"/>
            <a:ext cx="2659200" cy="3340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29" name="Google Shape;829;p96"/>
          <p:cNvSpPr txBox="1">
            <a:spLocks noGrp="1"/>
          </p:cNvSpPr>
          <p:nvPr>
            <p:ph type="title"/>
          </p:nvPr>
        </p:nvSpPr>
        <p:spPr>
          <a:xfrm>
            <a:off x="2793854" y="908659"/>
            <a:ext cx="6604200" cy="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0" name="Google Shape;830;p9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2_Custom Layout">
  <p:cSld name="72_Custom Layout"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7"/>
          <p:cNvSpPr txBox="1">
            <a:spLocks noGrp="1"/>
          </p:cNvSpPr>
          <p:nvPr>
            <p:ph type="title"/>
          </p:nvPr>
        </p:nvSpPr>
        <p:spPr>
          <a:xfrm>
            <a:off x="850608" y="2052584"/>
            <a:ext cx="4521600" cy="19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9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Custom Layout">
  <p:cSld name="57_Custom Layout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200" y="-8892"/>
            <a:ext cx="5775160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98"/>
          <p:cNvSpPr>
            <a:spLocks noGrp="1"/>
          </p:cNvSpPr>
          <p:nvPr>
            <p:ph type="pic" idx="2"/>
          </p:nvPr>
        </p:nvSpPr>
        <p:spPr>
          <a:xfrm>
            <a:off x="1983631" y="1452244"/>
            <a:ext cx="2316000" cy="4110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7" name="Google Shape;837;p98"/>
          <p:cNvSpPr txBox="1">
            <a:spLocks noGrp="1"/>
          </p:cNvSpPr>
          <p:nvPr>
            <p:ph type="title"/>
          </p:nvPr>
        </p:nvSpPr>
        <p:spPr>
          <a:xfrm>
            <a:off x="5774247" y="1274442"/>
            <a:ext cx="5071500" cy="15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9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Custom Layout">
  <p:cSld name="58_Custom Layout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" name="Google Shape;840;p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18022" y="1"/>
            <a:ext cx="5775160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99"/>
          <p:cNvSpPr>
            <a:spLocks noGrp="1"/>
          </p:cNvSpPr>
          <p:nvPr>
            <p:ph type="pic" idx="2"/>
          </p:nvPr>
        </p:nvSpPr>
        <p:spPr>
          <a:xfrm>
            <a:off x="5484153" y="1"/>
            <a:ext cx="2316000" cy="339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842" name="Google Shape;842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5904" y="2171700"/>
            <a:ext cx="5775160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99"/>
          <p:cNvSpPr>
            <a:spLocks noGrp="1"/>
          </p:cNvSpPr>
          <p:nvPr>
            <p:ph type="pic" idx="3"/>
          </p:nvPr>
        </p:nvSpPr>
        <p:spPr>
          <a:xfrm>
            <a:off x="8672037" y="3609477"/>
            <a:ext cx="2316000" cy="3235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4" name="Google Shape;844;p99"/>
          <p:cNvSpPr txBox="1">
            <a:spLocks noGrp="1"/>
          </p:cNvSpPr>
          <p:nvPr>
            <p:ph type="title"/>
          </p:nvPr>
        </p:nvSpPr>
        <p:spPr>
          <a:xfrm>
            <a:off x="841831" y="1695450"/>
            <a:ext cx="3926100" cy="15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9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1_Custom Layout">
  <p:cSld name="71_Custom Layout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Google Shape;847;p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73365" y="1217386"/>
            <a:ext cx="7772400" cy="5181602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100"/>
          <p:cNvSpPr>
            <a:spLocks noGrp="1"/>
          </p:cNvSpPr>
          <p:nvPr>
            <p:ph type="pic" idx="2"/>
          </p:nvPr>
        </p:nvSpPr>
        <p:spPr>
          <a:xfrm rot="-2850304">
            <a:off x="5815981" y="1228865"/>
            <a:ext cx="3198401" cy="45412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49" name="Google Shape;849;p100"/>
          <p:cNvSpPr>
            <a:spLocks noGrp="1"/>
          </p:cNvSpPr>
          <p:nvPr>
            <p:ph type="pic" idx="3"/>
          </p:nvPr>
        </p:nvSpPr>
        <p:spPr>
          <a:xfrm rot="-2850055">
            <a:off x="3749921" y="2696260"/>
            <a:ext cx="3252324" cy="454120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127000" dir="6300000" algn="tl" rotWithShape="0">
              <a:srgbClr val="000000">
                <a:alpha val="20000"/>
              </a:srgbClr>
            </a:outerShdw>
          </a:effectLst>
        </p:spPr>
      </p:sp>
      <p:sp>
        <p:nvSpPr>
          <p:cNvPr id="850" name="Google Shape;850;p100"/>
          <p:cNvSpPr>
            <a:spLocks noGrp="1"/>
          </p:cNvSpPr>
          <p:nvPr>
            <p:ph type="pic" idx="4"/>
          </p:nvPr>
        </p:nvSpPr>
        <p:spPr>
          <a:xfrm rot="-2850055">
            <a:off x="7793067" y="-58454"/>
            <a:ext cx="3252324" cy="454120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127000" dir="6300000" algn="tl" rotWithShape="0">
              <a:srgbClr val="000000">
                <a:alpha val="20000"/>
              </a:srgbClr>
            </a:outerShdw>
          </a:effectLst>
        </p:spPr>
      </p:sp>
      <p:sp>
        <p:nvSpPr>
          <p:cNvPr id="851" name="Google Shape;851;p100"/>
          <p:cNvSpPr txBox="1">
            <a:spLocks noGrp="1"/>
          </p:cNvSpPr>
          <p:nvPr>
            <p:ph type="title"/>
          </p:nvPr>
        </p:nvSpPr>
        <p:spPr>
          <a:xfrm>
            <a:off x="845479" y="1963875"/>
            <a:ext cx="3515700" cy="15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2" name="Google Shape;852;p10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1_Custom Layout">
  <p:cSld name="61_Custom Layout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854;p1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82526" y="0"/>
            <a:ext cx="3609475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101"/>
          <p:cNvSpPr>
            <a:spLocks noGrp="1"/>
          </p:cNvSpPr>
          <p:nvPr>
            <p:ph type="pic" idx="2"/>
          </p:nvPr>
        </p:nvSpPr>
        <p:spPr>
          <a:xfrm>
            <a:off x="10261601" y="1401912"/>
            <a:ext cx="1930500" cy="4186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6" name="Google Shape;856;p101"/>
          <p:cNvSpPr txBox="1">
            <a:spLocks noGrp="1"/>
          </p:cNvSpPr>
          <p:nvPr>
            <p:ph type="title"/>
          </p:nvPr>
        </p:nvSpPr>
        <p:spPr>
          <a:xfrm>
            <a:off x="950687" y="1946553"/>
            <a:ext cx="3073800" cy="15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7" name="Google Shape;857;p101"/>
          <p:cNvSpPr>
            <a:spLocks noGrp="1"/>
          </p:cNvSpPr>
          <p:nvPr>
            <p:ph type="pic" idx="3"/>
          </p:nvPr>
        </p:nvSpPr>
        <p:spPr>
          <a:xfrm>
            <a:off x="7366003" y="1401912"/>
            <a:ext cx="2286000" cy="418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38100" dir="3000000" algn="tl" rotWithShape="0">
              <a:srgbClr val="000000">
                <a:alpha val="60000"/>
              </a:srgbClr>
            </a:outerShdw>
          </a:effectLst>
        </p:spPr>
      </p:sp>
      <p:sp>
        <p:nvSpPr>
          <p:cNvPr id="858" name="Google Shape;858;p101"/>
          <p:cNvSpPr>
            <a:spLocks noGrp="1"/>
          </p:cNvSpPr>
          <p:nvPr>
            <p:ph type="pic" idx="4"/>
          </p:nvPr>
        </p:nvSpPr>
        <p:spPr>
          <a:xfrm>
            <a:off x="4634169" y="1401912"/>
            <a:ext cx="2286000" cy="4186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38100" dir="3000000" algn="tl" rotWithShape="0">
              <a:srgbClr val="000000">
                <a:alpha val="60000"/>
              </a:srgbClr>
            </a:outerShdw>
          </a:effectLst>
        </p:spPr>
      </p:sp>
      <p:sp>
        <p:nvSpPr>
          <p:cNvPr id="859" name="Google Shape;859;p10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3_Custom Layout">
  <p:cSld name="63_Custom Layout"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Google Shape;861;p1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38845" y="0"/>
            <a:ext cx="911362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02"/>
          <p:cNvSpPr>
            <a:spLocks noGrp="1"/>
          </p:cNvSpPr>
          <p:nvPr>
            <p:ph type="pic" idx="2"/>
          </p:nvPr>
        </p:nvSpPr>
        <p:spPr>
          <a:xfrm>
            <a:off x="6705601" y="3265715"/>
            <a:ext cx="4114800" cy="3592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3" name="Google Shape;863;p102"/>
          <p:cNvSpPr txBox="1">
            <a:spLocks noGrp="1"/>
          </p:cNvSpPr>
          <p:nvPr>
            <p:ph type="title"/>
          </p:nvPr>
        </p:nvSpPr>
        <p:spPr>
          <a:xfrm>
            <a:off x="2324100" y="8128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10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4_Custom Layout">
  <p:cSld name="64_Custom Layout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1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9200" y="0"/>
            <a:ext cx="7099300" cy="46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03"/>
          <p:cNvSpPr>
            <a:spLocks noGrp="1"/>
          </p:cNvSpPr>
          <p:nvPr>
            <p:ph type="pic" idx="2"/>
          </p:nvPr>
        </p:nvSpPr>
        <p:spPr>
          <a:xfrm>
            <a:off x="4248150" y="-3"/>
            <a:ext cx="3695700" cy="266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8" name="Google Shape;868;p103"/>
          <p:cNvSpPr txBox="1">
            <a:spLocks noGrp="1"/>
          </p:cNvSpPr>
          <p:nvPr>
            <p:ph type="title"/>
          </p:nvPr>
        </p:nvSpPr>
        <p:spPr>
          <a:xfrm>
            <a:off x="2324100" y="3550869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10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Custom Layout">
  <p:cSld name="65_Custom Layout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p1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46499" y="2010499"/>
            <a:ext cx="8788400" cy="516318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104"/>
          <p:cNvSpPr>
            <a:spLocks noGrp="1"/>
          </p:cNvSpPr>
          <p:nvPr>
            <p:ph type="pic" idx="2"/>
          </p:nvPr>
        </p:nvSpPr>
        <p:spPr>
          <a:xfrm rot="3660297">
            <a:off x="6288784" y="1844646"/>
            <a:ext cx="3784549" cy="50691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3" name="Google Shape;873;p104"/>
          <p:cNvSpPr txBox="1">
            <a:spLocks noGrp="1"/>
          </p:cNvSpPr>
          <p:nvPr>
            <p:ph type="title"/>
          </p:nvPr>
        </p:nvSpPr>
        <p:spPr>
          <a:xfrm>
            <a:off x="854979" y="1495458"/>
            <a:ext cx="4747800" cy="17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10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0b236ec7c_3_105"/>
          <p:cNvSpPr>
            <a:spLocks noGrp="1"/>
          </p:cNvSpPr>
          <p:nvPr>
            <p:ph type="pic" idx="2"/>
          </p:nvPr>
        </p:nvSpPr>
        <p:spPr>
          <a:xfrm>
            <a:off x="6672943" y="1"/>
            <a:ext cx="5519057" cy="37229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6" name="Google Shape;116;g3e0b236ec7c_3_105"/>
          <p:cNvSpPr>
            <a:spLocks noGrp="1"/>
          </p:cNvSpPr>
          <p:nvPr>
            <p:ph type="pic" idx="3"/>
          </p:nvPr>
        </p:nvSpPr>
        <p:spPr>
          <a:xfrm>
            <a:off x="6672943" y="3842657"/>
            <a:ext cx="5519056" cy="3015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g3e0b236ec7c_3_105"/>
          <p:cNvSpPr txBox="1">
            <a:spLocks noGrp="1"/>
          </p:cNvSpPr>
          <p:nvPr>
            <p:ph type="title"/>
          </p:nvPr>
        </p:nvSpPr>
        <p:spPr>
          <a:xfrm>
            <a:off x="1632857" y="2361980"/>
            <a:ext cx="3385456" cy="1023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6_Custom Layout">
  <p:cSld name="66_Custom Layout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" name="Google Shape;876;p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60800" y="1996165"/>
            <a:ext cx="8788400" cy="5163185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105"/>
          <p:cNvSpPr>
            <a:spLocks noGrp="1"/>
          </p:cNvSpPr>
          <p:nvPr>
            <p:ph type="pic" idx="2"/>
          </p:nvPr>
        </p:nvSpPr>
        <p:spPr>
          <a:xfrm rot="3660097">
            <a:off x="6461408" y="1877692"/>
            <a:ext cx="3652959" cy="50201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8" name="Google Shape;878;p105"/>
          <p:cNvSpPr txBox="1">
            <a:spLocks noGrp="1"/>
          </p:cNvSpPr>
          <p:nvPr>
            <p:ph type="title"/>
          </p:nvPr>
        </p:nvSpPr>
        <p:spPr>
          <a:xfrm>
            <a:off x="845183" y="3927959"/>
            <a:ext cx="3338100" cy="20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10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0_Custom Layout">
  <p:cSld name="70_Custom Layout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403922" y="1031422"/>
            <a:ext cx="5358755" cy="654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06"/>
          <p:cNvSpPr>
            <a:spLocks noGrp="1"/>
          </p:cNvSpPr>
          <p:nvPr>
            <p:ph type="pic" idx="2"/>
          </p:nvPr>
        </p:nvSpPr>
        <p:spPr>
          <a:xfrm>
            <a:off x="4051302" y="2844800"/>
            <a:ext cx="4089300" cy="3098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3" name="Google Shape;883;p106"/>
          <p:cNvSpPr>
            <a:spLocks noGrp="1"/>
          </p:cNvSpPr>
          <p:nvPr>
            <p:ph type="pic" idx="3"/>
          </p:nvPr>
        </p:nvSpPr>
        <p:spPr>
          <a:xfrm>
            <a:off x="0" y="2844800"/>
            <a:ext cx="3060600" cy="3098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127000" dir="2700000" algn="tl" rotWithShape="0">
              <a:srgbClr val="000000">
                <a:alpha val="8627"/>
              </a:srgbClr>
            </a:outerShdw>
          </a:effectLst>
        </p:spPr>
      </p:sp>
      <p:sp>
        <p:nvSpPr>
          <p:cNvPr id="884" name="Google Shape;884;p106"/>
          <p:cNvSpPr>
            <a:spLocks noGrp="1"/>
          </p:cNvSpPr>
          <p:nvPr>
            <p:ph type="pic" idx="4"/>
          </p:nvPr>
        </p:nvSpPr>
        <p:spPr>
          <a:xfrm>
            <a:off x="9131300" y="2756220"/>
            <a:ext cx="3060600" cy="3098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127000" dir="2700000" algn="tl" rotWithShape="0">
              <a:srgbClr val="000000">
                <a:alpha val="8627"/>
              </a:srgbClr>
            </a:outerShdw>
          </a:effectLst>
        </p:spPr>
      </p:sp>
      <p:sp>
        <p:nvSpPr>
          <p:cNvPr id="885" name="Google Shape;885;p106"/>
          <p:cNvSpPr txBox="1">
            <a:spLocks noGrp="1"/>
          </p:cNvSpPr>
          <p:nvPr>
            <p:ph type="title"/>
          </p:nvPr>
        </p:nvSpPr>
        <p:spPr>
          <a:xfrm>
            <a:off x="2324100" y="10795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0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Custom Layout">
  <p:cSld name="68_Custom Layout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" y="718456"/>
            <a:ext cx="8186060" cy="6139545"/>
          </a:xfrm>
          <a:prstGeom prst="rect">
            <a:avLst/>
          </a:prstGeom>
          <a:noFill/>
          <a:ln>
            <a:noFill/>
          </a:ln>
        </p:spPr>
      </p:pic>
      <p:sp>
        <p:nvSpPr>
          <p:cNvPr id="889" name="Google Shape;889;p107"/>
          <p:cNvSpPr>
            <a:spLocks noGrp="1"/>
          </p:cNvSpPr>
          <p:nvPr>
            <p:ph type="pic" idx="2"/>
          </p:nvPr>
        </p:nvSpPr>
        <p:spPr>
          <a:xfrm>
            <a:off x="577685" y="2122077"/>
            <a:ext cx="3944100" cy="353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0" name="Google Shape;890;p107"/>
          <p:cNvSpPr txBox="1">
            <a:spLocks noGrp="1"/>
          </p:cNvSpPr>
          <p:nvPr>
            <p:ph type="title"/>
          </p:nvPr>
        </p:nvSpPr>
        <p:spPr>
          <a:xfrm>
            <a:off x="5535045" y="1893477"/>
            <a:ext cx="5054700" cy="11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0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0_Custom Layout">
  <p:cSld name="90_Custom Layout"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0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4" name="Google Shape;894;p108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0b236ec7c_3_109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" name="Google Shape;120;g3e0b236ec7c_3_109"/>
          <p:cNvSpPr txBox="1">
            <a:spLocks noGrp="1"/>
          </p:cNvSpPr>
          <p:nvPr>
            <p:ph type="title"/>
          </p:nvPr>
        </p:nvSpPr>
        <p:spPr>
          <a:xfrm>
            <a:off x="3075216" y="4223658"/>
            <a:ext cx="6041568" cy="63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0b236ec7c_3_1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3" name="Google Shape;123;g3e0b236ec7c_3_112"/>
          <p:cNvSpPr>
            <a:spLocks noGrp="1"/>
          </p:cNvSpPr>
          <p:nvPr>
            <p:ph type="pic" idx="2"/>
          </p:nvPr>
        </p:nvSpPr>
        <p:spPr>
          <a:xfrm>
            <a:off x="0" y="0"/>
            <a:ext cx="4445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" name="Google Shape;124;g3e0b236ec7c_3_112"/>
          <p:cNvSpPr>
            <a:spLocks noGrp="1"/>
          </p:cNvSpPr>
          <p:nvPr>
            <p:ph type="pic" idx="3"/>
          </p:nvPr>
        </p:nvSpPr>
        <p:spPr>
          <a:xfrm>
            <a:off x="4445000" y="3429000"/>
            <a:ext cx="7747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" name="Google Shape;125;g3e0b236ec7c_3_112"/>
          <p:cNvSpPr txBox="1">
            <a:spLocks noGrp="1"/>
          </p:cNvSpPr>
          <p:nvPr>
            <p:ph type="title"/>
          </p:nvPr>
        </p:nvSpPr>
        <p:spPr>
          <a:xfrm>
            <a:off x="2901949" y="4166954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0b236ec7c_3_117"/>
          <p:cNvSpPr>
            <a:spLocks noGrp="1"/>
          </p:cNvSpPr>
          <p:nvPr>
            <p:ph type="pic" idx="2"/>
          </p:nvPr>
        </p:nvSpPr>
        <p:spPr>
          <a:xfrm>
            <a:off x="5473700" y="4622799"/>
            <a:ext cx="6718300" cy="223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" name="Google Shape;128;g3e0b236ec7c_3_117"/>
          <p:cNvSpPr>
            <a:spLocks noGrp="1"/>
          </p:cNvSpPr>
          <p:nvPr>
            <p:ph type="pic" idx="3"/>
          </p:nvPr>
        </p:nvSpPr>
        <p:spPr>
          <a:xfrm>
            <a:off x="5473700" y="0"/>
            <a:ext cx="6718300" cy="2235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g3e0b236ec7c_3_117"/>
          <p:cNvSpPr>
            <a:spLocks noGrp="1"/>
          </p:cNvSpPr>
          <p:nvPr>
            <p:ph type="pic" idx="4"/>
          </p:nvPr>
        </p:nvSpPr>
        <p:spPr>
          <a:xfrm>
            <a:off x="5473700" y="2235200"/>
            <a:ext cx="6718300" cy="23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0" name="Google Shape;130;g3e0b236ec7c_3_117"/>
          <p:cNvSpPr/>
          <p:nvPr/>
        </p:nvSpPr>
        <p:spPr>
          <a:xfrm>
            <a:off x="0" y="0"/>
            <a:ext cx="54737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31" name="Google Shape;131;g3e0b236ec7c_3_117"/>
          <p:cNvSpPr txBox="1">
            <a:spLocks noGrp="1"/>
          </p:cNvSpPr>
          <p:nvPr>
            <p:ph type="title"/>
          </p:nvPr>
        </p:nvSpPr>
        <p:spPr>
          <a:xfrm>
            <a:off x="1665512" y="2809420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e0b236ec7c_3_9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6200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" name="Google Shape;20;g3e0b236ec7c_3_9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1755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1" name="Google Shape;21;g3e0b236ec7c_3_9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22" name="Google Shape;22;g3e0b236ec7c_3_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23" name="Google Shape;23;g3e0b236ec7c_3_9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24" name="Google Shape;24;g3e0b236ec7c_3_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g3e0b236ec7c_3_9"/>
          <p:cNvSpPr txBox="1"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Font typeface="Rockwell"/>
              <a:buNone/>
              <a:defRPr sz="9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3e0b236ec7c_3_9"/>
          <p:cNvSpPr txBox="1"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7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38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4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None/>
              <a:defRPr sz="2000"/>
            </a:lvl9pPr>
          </a:lstStyle>
          <a:p>
            <a:endParaRPr/>
          </a:p>
        </p:txBody>
      </p:sp>
      <p:sp>
        <p:nvSpPr>
          <p:cNvPr id="27" name="Google Shape;27;g3e0b236ec7c_3_9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3e0b236ec7c_3_9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3e0b236ec7c_3_9"/>
          <p:cNvSpPr txBox="1">
            <a:spLocks noGrp="1"/>
          </p:cNvSpPr>
          <p:nvPr>
            <p:ph type="sldNum" idx="12"/>
          </p:nvPr>
        </p:nvSpPr>
        <p:spPr>
          <a:xfrm>
            <a:off x="9592732" y="4289334"/>
            <a:ext cx="1193867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Custom Layout">
  <p:cSld name="41_Custom Layou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0b236ec7c_3_123"/>
          <p:cNvSpPr/>
          <p:nvPr/>
        </p:nvSpPr>
        <p:spPr>
          <a:xfrm>
            <a:off x="3327400" y="0"/>
            <a:ext cx="5537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34" name="Google Shape;134;g3e0b236ec7c_3_123"/>
          <p:cNvSpPr>
            <a:spLocks noGrp="1"/>
          </p:cNvSpPr>
          <p:nvPr>
            <p:ph type="pic" idx="2"/>
          </p:nvPr>
        </p:nvSpPr>
        <p:spPr>
          <a:xfrm>
            <a:off x="8864600" y="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5" name="Google Shape;135;g3e0b236ec7c_3_123"/>
          <p:cNvSpPr>
            <a:spLocks noGrp="1"/>
          </p:cNvSpPr>
          <p:nvPr>
            <p:ph type="pic" idx="3"/>
          </p:nvPr>
        </p:nvSpPr>
        <p:spPr>
          <a:xfrm>
            <a:off x="8864600" y="342900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" name="Google Shape;136;g3e0b236ec7c_3_123"/>
          <p:cNvSpPr>
            <a:spLocks noGrp="1"/>
          </p:cNvSpPr>
          <p:nvPr>
            <p:ph type="pic" idx="4"/>
          </p:nvPr>
        </p:nvSpPr>
        <p:spPr>
          <a:xfrm>
            <a:off x="0" y="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" name="Google Shape;137;g3e0b236ec7c_3_123"/>
          <p:cNvSpPr>
            <a:spLocks noGrp="1"/>
          </p:cNvSpPr>
          <p:nvPr>
            <p:ph type="pic" idx="5"/>
          </p:nvPr>
        </p:nvSpPr>
        <p:spPr>
          <a:xfrm>
            <a:off x="0" y="3429000"/>
            <a:ext cx="33274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" name="Google Shape;138;g3e0b236ec7c_3_123"/>
          <p:cNvSpPr txBox="1">
            <a:spLocks noGrp="1"/>
          </p:cNvSpPr>
          <p:nvPr>
            <p:ph type="title"/>
          </p:nvPr>
        </p:nvSpPr>
        <p:spPr>
          <a:xfrm>
            <a:off x="3975100" y="1944454"/>
            <a:ext cx="4241800" cy="1484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0b236ec7c_3_130"/>
          <p:cNvSpPr txBox="1">
            <a:spLocks noGrp="1"/>
          </p:cNvSpPr>
          <p:nvPr>
            <p:ph type="title"/>
          </p:nvPr>
        </p:nvSpPr>
        <p:spPr>
          <a:xfrm>
            <a:off x="1665512" y="4310742"/>
            <a:ext cx="3581401" cy="161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3e0b236ec7c_3_130"/>
          <p:cNvSpPr>
            <a:spLocks noGrp="1"/>
          </p:cNvSpPr>
          <p:nvPr>
            <p:ph type="pic" idx="2"/>
          </p:nvPr>
        </p:nvSpPr>
        <p:spPr>
          <a:xfrm>
            <a:off x="5835830" y="1069158"/>
            <a:ext cx="5139510" cy="47196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0b236ec7c_3_133"/>
          <p:cNvSpPr>
            <a:spLocks noGrp="1"/>
          </p:cNvSpPr>
          <p:nvPr>
            <p:ph type="pic" idx="2"/>
          </p:nvPr>
        </p:nvSpPr>
        <p:spPr>
          <a:xfrm>
            <a:off x="0" y="0"/>
            <a:ext cx="60452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4" name="Google Shape;144;g3e0b236ec7c_3_133"/>
          <p:cNvSpPr txBox="1">
            <a:spLocks noGrp="1"/>
          </p:cNvSpPr>
          <p:nvPr>
            <p:ph type="title"/>
          </p:nvPr>
        </p:nvSpPr>
        <p:spPr>
          <a:xfrm>
            <a:off x="833046" y="4166954"/>
            <a:ext cx="4241800" cy="173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3e0b236ec7c_3_133"/>
          <p:cNvSpPr>
            <a:spLocks noGrp="1"/>
          </p:cNvSpPr>
          <p:nvPr>
            <p:ph type="pic" idx="3"/>
          </p:nvPr>
        </p:nvSpPr>
        <p:spPr>
          <a:xfrm>
            <a:off x="6045200" y="3429000"/>
            <a:ext cx="61468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0b236ec7c_3_1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48" name="Google Shape;148;g3e0b236ec7c_3_137"/>
          <p:cNvSpPr/>
          <p:nvPr/>
        </p:nvSpPr>
        <p:spPr>
          <a:xfrm>
            <a:off x="965200" y="1079500"/>
            <a:ext cx="3962400" cy="57785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49" name="Google Shape;149;g3e0b236ec7c_3_137"/>
          <p:cNvSpPr txBox="1">
            <a:spLocks noGrp="1"/>
          </p:cNvSpPr>
          <p:nvPr>
            <p:ph type="title"/>
          </p:nvPr>
        </p:nvSpPr>
        <p:spPr>
          <a:xfrm>
            <a:off x="5588000" y="1680029"/>
            <a:ext cx="4152900" cy="153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Custom Layout">
  <p:cSld name="42_Custom Layou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0b236ec7c_3_141"/>
          <p:cNvSpPr/>
          <p:nvPr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52" name="Google Shape;152;g3e0b236ec7c_3_141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53" name="Google Shape;153;g3e0b236ec7c_3_141"/>
          <p:cNvSpPr txBox="1">
            <a:spLocks noGrp="1"/>
          </p:cNvSpPr>
          <p:nvPr>
            <p:ph type="title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0b236ec7c_3_145"/>
          <p:cNvSpPr>
            <a:spLocks noGrp="1"/>
          </p:cNvSpPr>
          <p:nvPr>
            <p:ph type="pic" idx="2"/>
          </p:nvPr>
        </p:nvSpPr>
        <p:spPr>
          <a:xfrm>
            <a:off x="1" y="0"/>
            <a:ext cx="606334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" name="Google Shape;156;g3e0b236ec7c_3_145"/>
          <p:cNvSpPr>
            <a:spLocks noGrp="1"/>
          </p:cNvSpPr>
          <p:nvPr>
            <p:ph type="pic" idx="3"/>
          </p:nvPr>
        </p:nvSpPr>
        <p:spPr>
          <a:xfrm>
            <a:off x="7086600" y="1730829"/>
            <a:ext cx="4147458" cy="272142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7" name="Google Shape;157;g3e0b236ec7c_3_145"/>
          <p:cNvSpPr txBox="1">
            <a:spLocks noGrp="1"/>
          </p:cNvSpPr>
          <p:nvPr>
            <p:ph type="title"/>
          </p:nvPr>
        </p:nvSpPr>
        <p:spPr>
          <a:xfrm>
            <a:off x="7696200" y="4780165"/>
            <a:ext cx="4321629" cy="108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0b236ec7c_3_149"/>
          <p:cNvSpPr/>
          <p:nvPr/>
        </p:nvSpPr>
        <p:spPr>
          <a:xfrm>
            <a:off x="6041570" y="0"/>
            <a:ext cx="615042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0" name="Google Shape;160;g3e0b236ec7c_3_149"/>
          <p:cNvSpPr>
            <a:spLocks noGrp="1"/>
          </p:cNvSpPr>
          <p:nvPr>
            <p:ph type="pic" idx="2"/>
          </p:nvPr>
        </p:nvSpPr>
        <p:spPr>
          <a:xfrm>
            <a:off x="1338943" y="1197429"/>
            <a:ext cx="3385458" cy="4463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1" name="Google Shape;161;g3e0b236ec7c_3_149"/>
          <p:cNvSpPr txBox="1">
            <a:spLocks noGrp="1"/>
          </p:cNvSpPr>
          <p:nvPr>
            <p:ph type="title"/>
          </p:nvPr>
        </p:nvSpPr>
        <p:spPr>
          <a:xfrm>
            <a:off x="6959600" y="1404798"/>
            <a:ext cx="4152900" cy="153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Custom Layout">
  <p:cSld name="43_Custom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0b236ec7c_3_153"/>
          <p:cNvSpPr/>
          <p:nvPr/>
        </p:nvSpPr>
        <p:spPr>
          <a:xfrm>
            <a:off x="6413500" y="289560"/>
            <a:ext cx="5502730" cy="627888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4" name="Google Shape;164;g3e0b236ec7c_3_153"/>
          <p:cNvSpPr/>
          <p:nvPr/>
        </p:nvSpPr>
        <p:spPr>
          <a:xfrm>
            <a:off x="0" y="0"/>
            <a:ext cx="611233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5" name="Google Shape;165;g3e0b236ec7c_3_153"/>
          <p:cNvSpPr txBox="1">
            <a:spLocks noGrp="1"/>
          </p:cNvSpPr>
          <p:nvPr>
            <p:ph type="title"/>
          </p:nvPr>
        </p:nvSpPr>
        <p:spPr>
          <a:xfrm>
            <a:off x="1057380" y="2047631"/>
            <a:ext cx="3997569" cy="303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0b236ec7c_3_157"/>
          <p:cNvSpPr>
            <a:spLocks noGrp="1"/>
          </p:cNvSpPr>
          <p:nvPr>
            <p:ph type="pic" idx="2"/>
          </p:nvPr>
        </p:nvSpPr>
        <p:spPr>
          <a:xfrm>
            <a:off x="915924" y="3575538"/>
            <a:ext cx="2919046" cy="32824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8" name="Google Shape;168;g3e0b236ec7c_3_157"/>
          <p:cNvSpPr txBox="1">
            <a:spLocks noGrp="1"/>
          </p:cNvSpPr>
          <p:nvPr>
            <p:ph type="title"/>
          </p:nvPr>
        </p:nvSpPr>
        <p:spPr>
          <a:xfrm>
            <a:off x="915924" y="1852245"/>
            <a:ext cx="3065584" cy="1359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g3e0b236ec7c_3_157"/>
          <p:cNvSpPr>
            <a:spLocks noGrp="1"/>
          </p:cNvSpPr>
          <p:nvPr>
            <p:ph type="pic" idx="3"/>
          </p:nvPr>
        </p:nvSpPr>
        <p:spPr>
          <a:xfrm>
            <a:off x="5029201" y="1"/>
            <a:ext cx="2661138" cy="304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g3e0b236ec7c_3_157"/>
          <p:cNvSpPr>
            <a:spLocks noGrp="1"/>
          </p:cNvSpPr>
          <p:nvPr>
            <p:ph type="pic" idx="4"/>
          </p:nvPr>
        </p:nvSpPr>
        <p:spPr>
          <a:xfrm>
            <a:off x="8884569" y="3048001"/>
            <a:ext cx="2391507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0b236ec7c_3_162"/>
          <p:cNvSpPr>
            <a:spLocks noGrp="1"/>
          </p:cNvSpPr>
          <p:nvPr>
            <p:ph type="pic" idx="2"/>
          </p:nvPr>
        </p:nvSpPr>
        <p:spPr>
          <a:xfrm>
            <a:off x="915924" y="3575538"/>
            <a:ext cx="3845168" cy="328246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g3e0b236ec7c_3_162"/>
          <p:cNvSpPr txBox="1">
            <a:spLocks noGrp="1"/>
          </p:cNvSpPr>
          <p:nvPr>
            <p:ph type="title"/>
          </p:nvPr>
        </p:nvSpPr>
        <p:spPr>
          <a:xfrm>
            <a:off x="915924" y="1688121"/>
            <a:ext cx="3845169" cy="145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g3e0b236ec7c_3_162"/>
          <p:cNvSpPr>
            <a:spLocks noGrp="1"/>
          </p:cNvSpPr>
          <p:nvPr>
            <p:ph type="pic" idx="3"/>
          </p:nvPr>
        </p:nvSpPr>
        <p:spPr>
          <a:xfrm>
            <a:off x="6293768" y="1"/>
            <a:ext cx="4982308" cy="294249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e0b236ec7c_3_21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g3e0b236ec7c_3_21"/>
          <p:cNvSpPr txBox="1"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33" name="Google Shape;33;g3e0b236ec7c_3_21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3e0b236ec7c_3_21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3e0b236ec7c_3_21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ustom Layout">
  <p:cSld name="22_Custom Layou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0b236ec7c_3_166"/>
          <p:cNvSpPr/>
          <p:nvPr/>
        </p:nvSpPr>
        <p:spPr>
          <a:xfrm>
            <a:off x="0" y="0"/>
            <a:ext cx="107500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77" name="Google Shape;177;g3e0b236ec7c_3_166"/>
          <p:cNvSpPr>
            <a:spLocks noGrp="1"/>
          </p:cNvSpPr>
          <p:nvPr>
            <p:ph type="pic" idx="2"/>
          </p:nvPr>
        </p:nvSpPr>
        <p:spPr>
          <a:xfrm>
            <a:off x="1312991" y="1050333"/>
            <a:ext cx="3845168" cy="47573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8" name="Google Shape;178;g3e0b236ec7c_3_166"/>
          <p:cNvSpPr txBox="1">
            <a:spLocks noGrp="1"/>
          </p:cNvSpPr>
          <p:nvPr>
            <p:ph type="title"/>
          </p:nvPr>
        </p:nvSpPr>
        <p:spPr>
          <a:xfrm>
            <a:off x="6025666" y="1057311"/>
            <a:ext cx="2498544" cy="2518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g3e0b236ec7c_3_166"/>
          <p:cNvSpPr/>
          <p:nvPr/>
        </p:nvSpPr>
        <p:spPr>
          <a:xfrm>
            <a:off x="10750062" y="0"/>
            <a:ext cx="1441937" cy="6858000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0b236ec7c_3_171"/>
          <p:cNvSpPr/>
          <p:nvPr/>
        </p:nvSpPr>
        <p:spPr>
          <a:xfrm>
            <a:off x="0" y="3446584"/>
            <a:ext cx="12192000" cy="3411415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2" name="Google Shape;182;g3e0b236ec7c_3_171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3" name="Google Shape;183;g3e0b236ec7c_3_171"/>
          <p:cNvSpPr txBox="1">
            <a:spLocks noGrp="1"/>
          </p:cNvSpPr>
          <p:nvPr>
            <p:ph type="title"/>
          </p:nvPr>
        </p:nvSpPr>
        <p:spPr>
          <a:xfrm>
            <a:off x="7763330" y="2473209"/>
            <a:ext cx="2726093" cy="211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e0b236ec7c_3_175"/>
          <p:cNvSpPr>
            <a:spLocks noGrp="1"/>
          </p:cNvSpPr>
          <p:nvPr>
            <p:ph type="pic" idx="2"/>
          </p:nvPr>
        </p:nvSpPr>
        <p:spPr>
          <a:xfrm>
            <a:off x="230124" y="228600"/>
            <a:ext cx="11731752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6" name="Google Shape;186;g3e0b236ec7c_3_175"/>
          <p:cNvSpPr>
            <a:spLocks noGrp="1"/>
          </p:cNvSpPr>
          <p:nvPr>
            <p:ph type="pic" idx="3"/>
          </p:nvPr>
        </p:nvSpPr>
        <p:spPr>
          <a:xfrm>
            <a:off x="2598188" y="2286000"/>
            <a:ext cx="2759257" cy="320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7" name="Google Shape;187;g3e0b236ec7c_3_175"/>
          <p:cNvSpPr txBox="1">
            <a:spLocks noGrp="1"/>
          </p:cNvSpPr>
          <p:nvPr>
            <p:ph type="title"/>
          </p:nvPr>
        </p:nvSpPr>
        <p:spPr>
          <a:xfrm>
            <a:off x="3220913" y="1031633"/>
            <a:ext cx="5750173" cy="668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0b236ec7c_3_179"/>
          <p:cNvSpPr>
            <a:spLocks noGrp="1"/>
          </p:cNvSpPr>
          <p:nvPr>
            <p:ph type="pic" idx="2"/>
          </p:nvPr>
        </p:nvSpPr>
        <p:spPr>
          <a:xfrm>
            <a:off x="4837176" y="914400"/>
            <a:ext cx="3015343" cy="36793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0" name="Google Shape;190;g3e0b236ec7c_3_179"/>
          <p:cNvSpPr>
            <a:spLocks noGrp="1"/>
          </p:cNvSpPr>
          <p:nvPr>
            <p:ph type="pic" idx="3"/>
          </p:nvPr>
        </p:nvSpPr>
        <p:spPr>
          <a:xfrm>
            <a:off x="8260733" y="914400"/>
            <a:ext cx="3015343" cy="36793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1" name="Google Shape;191;g3e0b236ec7c_3_179"/>
          <p:cNvSpPr txBox="1">
            <a:spLocks noGrp="1"/>
          </p:cNvSpPr>
          <p:nvPr>
            <p:ph type="title"/>
          </p:nvPr>
        </p:nvSpPr>
        <p:spPr>
          <a:xfrm>
            <a:off x="838198" y="1792515"/>
            <a:ext cx="4778829" cy="145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0b236ec7c_3_183"/>
          <p:cNvSpPr/>
          <p:nvPr/>
        </p:nvSpPr>
        <p:spPr>
          <a:xfrm>
            <a:off x="0" y="0"/>
            <a:ext cx="2057400" cy="68580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4" name="Google Shape;194;g3e0b236ec7c_3_183"/>
          <p:cNvSpPr>
            <a:spLocks noGrp="1"/>
          </p:cNvSpPr>
          <p:nvPr>
            <p:ph type="pic" idx="2"/>
          </p:nvPr>
        </p:nvSpPr>
        <p:spPr>
          <a:xfrm>
            <a:off x="915924" y="1197429"/>
            <a:ext cx="3385458" cy="446314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5" name="Google Shape;195;g3e0b236ec7c_3_183"/>
          <p:cNvSpPr txBox="1">
            <a:spLocks noGrp="1"/>
          </p:cNvSpPr>
          <p:nvPr>
            <p:ph type="title"/>
          </p:nvPr>
        </p:nvSpPr>
        <p:spPr>
          <a:xfrm>
            <a:off x="5397500" y="4384707"/>
            <a:ext cx="3670301" cy="145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0b236ec7c_3_187"/>
          <p:cNvSpPr/>
          <p:nvPr/>
        </p:nvSpPr>
        <p:spPr>
          <a:xfrm>
            <a:off x="0" y="0"/>
            <a:ext cx="12192000" cy="3411415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8" name="Google Shape;198;g3e0b236ec7c_3_187"/>
          <p:cNvSpPr/>
          <p:nvPr/>
        </p:nvSpPr>
        <p:spPr>
          <a:xfrm>
            <a:off x="250371" y="228600"/>
            <a:ext cx="11691258" cy="640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9" name="Google Shape;199;g3e0b236ec7c_3_187"/>
          <p:cNvSpPr>
            <a:spLocks noGrp="1"/>
          </p:cNvSpPr>
          <p:nvPr>
            <p:ph type="pic" idx="2"/>
          </p:nvPr>
        </p:nvSpPr>
        <p:spPr>
          <a:xfrm>
            <a:off x="4166506" y="1155701"/>
            <a:ext cx="3223987" cy="4546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0" name="Google Shape;200;g3e0b236ec7c_3_187"/>
          <p:cNvSpPr txBox="1">
            <a:spLocks noGrp="1"/>
          </p:cNvSpPr>
          <p:nvPr>
            <p:ph type="title"/>
          </p:nvPr>
        </p:nvSpPr>
        <p:spPr>
          <a:xfrm>
            <a:off x="1372715" y="2873273"/>
            <a:ext cx="3997569" cy="1111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e0b236ec7c_3_192"/>
          <p:cNvSpPr/>
          <p:nvPr/>
        </p:nvSpPr>
        <p:spPr>
          <a:xfrm>
            <a:off x="6184900" y="0"/>
            <a:ext cx="60071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3" name="Google Shape;203;g3e0b236ec7c_3_192"/>
          <p:cNvSpPr>
            <a:spLocks noGrp="1"/>
          </p:cNvSpPr>
          <p:nvPr>
            <p:ph type="pic" idx="2"/>
          </p:nvPr>
        </p:nvSpPr>
        <p:spPr>
          <a:xfrm>
            <a:off x="0" y="0"/>
            <a:ext cx="61849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g3e0b236ec7c_3_192"/>
          <p:cNvSpPr/>
          <p:nvPr/>
        </p:nvSpPr>
        <p:spPr>
          <a:xfrm>
            <a:off x="6184900" y="4876800"/>
            <a:ext cx="6007100" cy="1981200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5" name="Google Shape;205;g3e0b236ec7c_3_192"/>
          <p:cNvSpPr txBox="1">
            <a:spLocks noGrp="1"/>
          </p:cNvSpPr>
          <p:nvPr>
            <p:ph type="title"/>
          </p:nvPr>
        </p:nvSpPr>
        <p:spPr>
          <a:xfrm>
            <a:off x="6985000" y="1285907"/>
            <a:ext cx="3670301" cy="145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0b236ec7c_3_197"/>
          <p:cNvSpPr>
            <a:spLocks noGrp="1"/>
          </p:cNvSpPr>
          <p:nvPr>
            <p:ph type="pic" idx="2"/>
          </p:nvPr>
        </p:nvSpPr>
        <p:spPr>
          <a:xfrm>
            <a:off x="5272313" y="1455057"/>
            <a:ext cx="3135087" cy="396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8" name="Google Shape;208;g3e0b236ec7c_3_197"/>
          <p:cNvSpPr>
            <a:spLocks noGrp="1"/>
          </p:cNvSpPr>
          <p:nvPr>
            <p:ph type="pic" idx="3"/>
          </p:nvPr>
        </p:nvSpPr>
        <p:spPr>
          <a:xfrm>
            <a:off x="8732157" y="0"/>
            <a:ext cx="2253344" cy="28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9" name="Google Shape;209;g3e0b236ec7c_3_197"/>
          <p:cNvSpPr>
            <a:spLocks noGrp="1"/>
          </p:cNvSpPr>
          <p:nvPr>
            <p:ph type="pic" idx="4"/>
          </p:nvPr>
        </p:nvSpPr>
        <p:spPr>
          <a:xfrm>
            <a:off x="9753600" y="3149599"/>
            <a:ext cx="2438400" cy="31568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0" name="Google Shape;210;g3e0b236ec7c_3_197"/>
          <p:cNvSpPr txBox="1">
            <a:spLocks noGrp="1"/>
          </p:cNvSpPr>
          <p:nvPr>
            <p:ph type="title"/>
          </p:nvPr>
        </p:nvSpPr>
        <p:spPr>
          <a:xfrm>
            <a:off x="1427284" y="1455057"/>
            <a:ext cx="3520271" cy="1934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ustom Layout">
  <p:cSld name="28_Custom Layou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e0b236ec7c_3_202"/>
          <p:cNvSpPr>
            <a:spLocks noGrp="1"/>
          </p:cNvSpPr>
          <p:nvPr>
            <p:ph type="pic" idx="2"/>
          </p:nvPr>
        </p:nvSpPr>
        <p:spPr>
          <a:xfrm>
            <a:off x="967013" y="2298702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g3e0b236ec7c_3_202"/>
          <p:cNvSpPr>
            <a:spLocks noGrp="1"/>
          </p:cNvSpPr>
          <p:nvPr>
            <p:ph type="pic" idx="3"/>
          </p:nvPr>
        </p:nvSpPr>
        <p:spPr>
          <a:xfrm>
            <a:off x="4484007" y="2298702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g3e0b236ec7c_3_202"/>
          <p:cNvSpPr>
            <a:spLocks noGrp="1"/>
          </p:cNvSpPr>
          <p:nvPr>
            <p:ph type="pic" idx="4"/>
          </p:nvPr>
        </p:nvSpPr>
        <p:spPr>
          <a:xfrm>
            <a:off x="8001001" y="2298701"/>
            <a:ext cx="3223987" cy="22987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5" name="Google Shape;215;g3e0b236ec7c_3_202"/>
          <p:cNvSpPr txBox="1">
            <a:spLocks noGrp="1"/>
          </p:cNvSpPr>
          <p:nvPr>
            <p:ph type="title"/>
          </p:nvPr>
        </p:nvSpPr>
        <p:spPr>
          <a:xfrm>
            <a:off x="2177143" y="1121229"/>
            <a:ext cx="7837714" cy="1177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ustom Layout">
  <p:cSld name="31_Custom Layou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0b236ec7c_3_207"/>
          <p:cNvSpPr>
            <a:spLocks noGrp="1"/>
          </p:cNvSpPr>
          <p:nvPr>
            <p:ph type="pic" idx="2"/>
          </p:nvPr>
        </p:nvSpPr>
        <p:spPr>
          <a:xfrm>
            <a:off x="915923" y="3514968"/>
            <a:ext cx="4755533" cy="24286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8" name="Google Shape;218;g3e0b236ec7c_3_207"/>
          <p:cNvSpPr txBox="1">
            <a:spLocks noGrp="1"/>
          </p:cNvSpPr>
          <p:nvPr>
            <p:ph type="title"/>
          </p:nvPr>
        </p:nvSpPr>
        <p:spPr>
          <a:xfrm>
            <a:off x="2022231" y="1534745"/>
            <a:ext cx="3641968" cy="1359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g3e0b236ec7c_3_207"/>
          <p:cNvSpPr>
            <a:spLocks noGrp="1"/>
          </p:cNvSpPr>
          <p:nvPr>
            <p:ph type="pic" idx="3"/>
          </p:nvPr>
        </p:nvSpPr>
        <p:spPr>
          <a:xfrm>
            <a:off x="6520543" y="914400"/>
            <a:ext cx="4755533" cy="24286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e0b236ec7c_3_27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8" name="Google Shape;38;g3e0b236ec7c_3_27"/>
          <p:cNvSpPr txBox="1"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Rockwell"/>
              <a:buNone/>
              <a:defRPr sz="8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3e0b236ec7c_3_27"/>
          <p:cNvSpPr txBox="1"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A0A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A0A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g3e0b236ec7c_3_27"/>
          <p:cNvSpPr txBox="1">
            <a:spLocks noGrp="1"/>
          </p:cNvSpPr>
          <p:nvPr>
            <p:ph type="dt" idx="10"/>
          </p:nvPr>
        </p:nvSpPr>
        <p:spPr>
          <a:xfrm>
            <a:off x="8593667" y="6272784"/>
            <a:ext cx="2644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e0b236ec7c_3_27"/>
          <p:cNvSpPr txBox="1">
            <a:spLocks noGrp="1"/>
          </p:cNvSpPr>
          <p:nvPr>
            <p:ph type="ftr" idx="11"/>
          </p:nvPr>
        </p:nvSpPr>
        <p:spPr>
          <a:xfrm>
            <a:off x="2182708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" name="Google Shape;42;g3e0b236ec7c_3_2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43" name="Google Shape;43;g3e0b236ec7c_3_27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4" name="Google Shape;44;g3e0b236ec7c_3_27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g3e0b236ec7c_3_27"/>
          <p:cNvSpPr txBox="1">
            <a:spLocks noGrp="1"/>
          </p:cNvSpPr>
          <p:nvPr>
            <p:ph type="sldNum" idx="12"/>
          </p:nvPr>
        </p:nvSpPr>
        <p:spPr>
          <a:xfrm>
            <a:off x="843701" y="2506132"/>
            <a:ext cx="1188298" cy="720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ustom Layout">
  <p:cSld name="34_Custom Layou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0b236ec7c_3_211"/>
          <p:cNvSpPr/>
          <p:nvPr/>
        </p:nvSpPr>
        <p:spPr>
          <a:xfrm>
            <a:off x="0" y="0"/>
            <a:ext cx="39116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22" name="Google Shape;222;g3e0b236ec7c_3_211"/>
          <p:cNvSpPr>
            <a:spLocks noGrp="1"/>
          </p:cNvSpPr>
          <p:nvPr>
            <p:ph type="pic" idx="2"/>
          </p:nvPr>
        </p:nvSpPr>
        <p:spPr>
          <a:xfrm>
            <a:off x="3911600" y="0"/>
            <a:ext cx="82804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3" name="Google Shape;223;g3e0b236ec7c_3_211"/>
          <p:cNvSpPr txBox="1">
            <a:spLocks noGrp="1"/>
          </p:cNvSpPr>
          <p:nvPr>
            <p:ph type="title"/>
          </p:nvPr>
        </p:nvSpPr>
        <p:spPr>
          <a:xfrm>
            <a:off x="837436" y="2506328"/>
            <a:ext cx="2540000" cy="1845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ustom Layout">
  <p:cSld name="35_Custom Layou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0b236ec7c_3_215"/>
          <p:cNvSpPr/>
          <p:nvPr/>
        </p:nvSpPr>
        <p:spPr>
          <a:xfrm>
            <a:off x="0" y="0"/>
            <a:ext cx="57404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26" name="Google Shape;226;g3e0b236ec7c_3_215"/>
          <p:cNvSpPr>
            <a:spLocks noGrp="1"/>
          </p:cNvSpPr>
          <p:nvPr>
            <p:ph type="pic" idx="2"/>
          </p:nvPr>
        </p:nvSpPr>
        <p:spPr>
          <a:xfrm>
            <a:off x="5740400" y="0"/>
            <a:ext cx="64516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7" name="Google Shape;227;g3e0b236ec7c_3_215"/>
          <p:cNvSpPr>
            <a:spLocks noGrp="1"/>
          </p:cNvSpPr>
          <p:nvPr>
            <p:ph type="pic" idx="3"/>
          </p:nvPr>
        </p:nvSpPr>
        <p:spPr>
          <a:xfrm>
            <a:off x="1466849" y="1631950"/>
            <a:ext cx="2806700" cy="280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8" name="Google Shape;228;g3e0b236ec7c_3_215"/>
          <p:cNvSpPr txBox="1">
            <a:spLocks noGrp="1"/>
          </p:cNvSpPr>
          <p:nvPr>
            <p:ph type="title"/>
          </p:nvPr>
        </p:nvSpPr>
        <p:spPr>
          <a:xfrm>
            <a:off x="871416" y="4765573"/>
            <a:ext cx="3997569" cy="1111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Custom Layout">
  <p:cSld name="47_Custom Layou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0b236ec7c_3_220"/>
          <p:cNvSpPr/>
          <p:nvPr/>
        </p:nvSpPr>
        <p:spPr>
          <a:xfrm>
            <a:off x="0" y="-9072"/>
            <a:ext cx="12192000" cy="6867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31" name="Google Shape;231;g3e0b236ec7c_3_220"/>
          <p:cNvSpPr>
            <a:spLocks noGrp="1"/>
          </p:cNvSpPr>
          <p:nvPr>
            <p:ph type="pic" idx="2"/>
          </p:nvPr>
        </p:nvSpPr>
        <p:spPr>
          <a:xfrm>
            <a:off x="7886700" y="0"/>
            <a:ext cx="3517900" cy="436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2" name="Google Shape;232;g3e0b236ec7c_3_220"/>
          <p:cNvSpPr txBox="1">
            <a:spLocks noGrp="1"/>
          </p:cNvSpPr>
          <p:nvPr>
            <p:ph type="title"/>
          </p:nvPr>
        </p:nvSpPr>
        <p:spPr>
          <a:xfrm>
            <a:off x="1880715" y="1696986"/>
            <a:ext cx="2894485" cy="2117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ustom Layout">
  <p:cSld name="32_Custom Layou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0b236ec7c_3_224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g3e0b236ec7c_3_224"/>
          <p:cNvSpPr>
            <a:spLocks noGrp="1"/>
          </p:cNvSpPr>
          <p:nvPr>
            <p:ph type="pic" idx="2"/>
          </p:nvPr>
        </p:nvSpPr>
        <p:spPr>
          <a:xfrm>
            <a:off x="5370577" y="914400"/>
            <a:ext cx="5905499" cy="502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ustom Layout">
  <p:cSld name="33_Custom Layou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0b236ec7c_3_227"/>
          <p:cNvSpPr>
            <a:spLocks noGrp="1"/>
          </p:cNvSpPr>
          <p:nvPr>
            <p:ph type="pic" idx="2"/>
          </p:nvPr>
        </p:nvSpPr>
        <p:spPr>
          <a:xfrm>
            <a:off x="7315200" y="0"/>
            <a:ext cx="2870200" cy="2921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8" name="Google Shape;238;g3e0b236ec7c_3_227"/>
          <p:cNvSpPr>
            <a:spLocks noGrp="1"/>
          </p:cNvSpPr>
          <p:nvPr>
            <p:ph type="pic" idx="3"/>
          </p:nvPr>
        </p:nvSpPr>
        <p:spPr>
          <a:xfrm>
            <a:off x="1574800" y="2921000"/>
            <a:ext cx="4864100" cy="285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9" name="Google Shape;239;g3e0b236ec7c_3_227"/>
          <p:cNvSpPr>
            <a:spLocks noGrp="1"/>
          </p:cNvSpPr>
          <p:nvPr>
            <p:ph type="pic" idx="4"/>
          </p:nvPr>
        </p:nvSpPr>
        <p:spPr>
          <a:xfrm>
            <a:off x="8178800" y="5054600"/>
            <a:ext cx="4013200" cy="1803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0" name="Google Shape;240;g3e0b236ec7c_3_227"/>
          <p:cNvSpPr txBox="1">
            <a:spLocks noGrp="1"/>
          </p:cNvSpPr>
          <p:nvPr>
            <p:ph type="title"/>
          </p:nvPr>
        </p:nvSpPr>
        <p:spPr>
          <a:xfrm>
            <a:off x="7315200" y="3535972"/>
            <a:ext cx="3467100" cy="179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ustom Layout">
  <p:cSld name="36_Custom Layout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0b236ec7c_3_232"/>
          <p:cNvSpPr>
            <a:spLocks noGrp="1"/>
          </p:cNvSpPr>
          <p:nvPr>
            <p:ph type="pic" idx="2"/>
          </p:nvPr>
        </p:nvSpPr>
        <p:spPr>
          <a:xfrm>
            <a:off x="915924" y="1"/>
            <a:ext cx="10360152" cy="19684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3" name="Google Shape;243;g3e0b236ec7c_3_232"/>
          <p:cNvSpPr txBox="1">
            <a:spLocks noGrp="1"/>
          </p:cNvSpPr>
          <p:nvPr>
            <p:ph type="title"/>
          </p:nvPr>
        </p:nvSpPr>
        <p:spPr>
          <a:xfrm>
            <a:off x="839722" y="2717799"/>
            <a:ext cx="3578468" cy="1727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g3e0b236ec7c_3_232"/>
          <p:cNvSpPr>
            <a:spLocks noGrp="1"/>
          </p:cNvSpPr>
          <p:nvPr>
            <p:ph type="pic" idx="3"/>
          </p:nvPr>
        </p:nvSpPr>
        <p:spPr>
          <a:xfrm>
            <a:off x="915924" y="4889499"/>
            <a:ext cx="10360152" cy="19684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Custom Layout">
  <p:cSld name="45_Custom Layou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0b236ec7c_3_236"/>
          <p:cNvSpPr/>
          <p:nvPr/>
        </p:nvSpPr>
        <p:spPr>
          <a:xfrm>
            <a:off x="0" y="-9072"/>
            <a:ext cx="12192000" cy="6867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47" name="Google Shape;247;g3e0b236ec7c_3_236"/>
          <p:cNvSpPr>
            <a:spLocks noGrp="1"/>
          </p:cNvSpPr>
          <p:nvPr>
            <p:ph type="pic" idx="2"/>
          </p:nvPr>
        </p:nvSpPr>
        <p:spPr>
          <a:xfrm>
            <a:off x="0" y="0"/>
            <a:ext cx="293369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8" name="Google Shape;248;g3e0b236ec7c_3_236"/>
          <p:cNvSpPr txBox="1">
            <a:spLocks noGrp="1"/>
          </p:cNvSpPr>
          <p:nvPr>
            <p:ph type="title"/>
          </p:nvPr>
        </p:nvSpPr>
        <p:spPr>
          <a:xfrm>
            <a:off x="3851032" y="1244601"/>
            <a:ext cx="2994268" cy="180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1_Custom Layout">
  <p:cSld name="81_Custom Layou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0b236ec7c_3_240"/>
          <p:cNvSpPr/>
          <p:nvPr/>
        </p:nvSpPr>
        <p:spPr>
          <a:xfrm>
            <a:off x="5803900" y="-9072"/>
            <a:ext cx="6388100" cy="6867072"/>
          </a:xfrm>
          <a:prstGeom prst="rect">
            <a:avLst/>
          </a:prstGeom>
          <a:solidFill>
            <a:srgbClr val="91D3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51" name="Google Shape;251;g3e0b236ec7c_3_240"/>
          <p:cNvSpPr>
            <a:spLocks noGrp="1"/>
          </p:cNvSpPr>
          <p:nvPr>
            <p:ph type="pic" idx="2"/>
          </p:nvPr>
        </p:nvSpPr>
        <p:spPr>
          <a:xfrm>
            <a:off x="6715582" y="1146632"/>
            <a:ext cx="4564736" cy="456473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252" name="Google Shape;252;g3e0b236ec7c_3_240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Custom Layout">
  <p:cSld name="48_Custom Layout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0b236ec7c_3_244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55" name="Google Shape;255;g3e0b236ec7c_3_244"/>
          <p:cNvSpPr>
            <a:spLocks noGrp="1"/>
          </p:cNvSpPr>
          <p:nvPr>
            <p:ph type="pic" idx="2"/>
          </p:nvPr>
        </p:nvSpPr>
        <p:spPr>
          <a:xfrm>
            <a:off x="4343400" y="1799768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6" name="Google Shape;256;g3e0b236ec7c_3_244"/>
          <p:cNvSpPr>
            <a:spLocks noGrp="1"/>
          </p:cNvSpPr>
          <p:nvPr>
            <p:ph type="pic" idx="3"/>
          </p:nvPr>
        </p:nvSpPr>
        <p:spPr>
          <a:xfrm>
            <a:off x="4343400" y="-1467766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7" name="Google Shape;257;g3e0b236ec7c_3_244"/>
          <p:cNvSpPr txBox="1">
            <a:spLocks noGrp="1"/>
          </p:cNvSpPr>
          <p:nvPr>
            <p:ph type="title"/>
          </p:nvPr>
        </p:nvSpPr>
        <p:spPr>
          <a:xfrm>
            <a:off x="849993" y="2824386"/>
            <a:ext cx="4260850" cy="120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g3e0b236ec7c_3_244"/>
          <p:cNvSpPr>
            <a:spLocks noGrp="1"/>
          </p:cNvSpPr>
          <p:nvPr>
            <p:ph type="pic" idx="4"/>
          </p:nvPr>
        </p:nvSpPr>
        <p:spPr>
          <a:xfrm>
            <a:off x="4343400" y="5067302"/>
            <a:ext cx="6286500" cy="32675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ustom Layout">
  <p:cSld name="38_Custom Layou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0b236ec7c_3_250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g3e0b236ec7c_3_250"/>
          <p:cNvSpPr>
            <a:spLocks noGrp="1"/>
          </p:cNvSpPr>
          <p:nvPr>
            <p:ph type="pic" idx="2"/>
          </p:nvPr>
        </p:nvSpPr>
        <p:spPr>
          <a:xfrm>
            <a:off x="4638675" y="1765300"/>
            <a:ext cx="2914650" cy="29146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2" name="Google Shape;262;g3e0b236ec7c_3_250"/>
          <p:cNvSpPr>
            <a:spLocks noGrp="1"/>
          </p:cNvSpPr>
          <p:nvPr>
            <p:ph type="pic" idx="3"/>
          </p:nvPr>
        </p:nvSpPr>
        <p:spPr>
          <a:xfrm>
            <a:off x="1843087" y="2603500"/>
            <a:ext cx="2076450" cy="20764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3" name="Google Shape;263;g3e0b236ec7c_3_250"/>
          <p:cNvSpPr>
            <a:spLocks noGrp="1"/>
          </p:cNvSpPr>
          <p:nvPr>
            <p:ph type="pic" idx="4"/>
          </p:nvPr>
        </p:nvSpPr>
        <p:spPr>
          <a:xfrm>
            <a:off x="8272462" y="2603500"/>
            <a:ext cx="2076450" cy="20764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e0b236ec7c_3_37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3e0b236ec7c_3_37"/>
          <p:cNvSpPr txBox="1">
            <a:spLocks noGrp="1"/>
          </p:cNvSpPr>
          <p:nvPr>
            <p:ph type="body" idx="1"/>
          </p:nvPr>
        </p:nvSpPr>
        <p:spPr>
          <a:xfrm>
            <a:off x="1069848" y="2194560"/>
            <a:ext cx="4754880" cy="397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>
            <a:endParaRPr/>
          </a:p>
        </p:txBody>
      </p:sp>
      <p:sp>
        <p:nvSpPr>
          <p:cNvPr id="49" name="Google Shape;49;g3e0b236ec7c_3_37"/>
          <p:cNvSpPr txBox="1">
            <a:spLocks noGrp="1"/>
          </p:cNvSpPr>
          <p:nvPr>
            <p:ph type="body" idx="2"/>
          </p:nvPr>
        </p:nvSpPr>
        <p:spPr>
          <a:xfrm>
            <a:off x="6364224" y="2194560"/>
            <a:ext cx="4754880" cy="397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>
            <a:endParaRPr/>
          </a:p>
        </p:txBody>
      </p:sp>
      <p:sp>
        <p:nvSpPr>
          <p:cNvPr id="50" name="Google Shape;50;g3e0b236ec7c_3_37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3e0b236ec7c_3_37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3e0b236ec7c_3_37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6_Custom Layout">
  <p:cSld name="96_Custom Layou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0b236ec7c_3_255"/>
          <p:cNvSpPr txBox="1">
            <a:spLocks noGrp="1"/>
          </p:cNvSpPr>
          <p:nvPr>
            <p:ph type="title"/>
          </p:nvPr>
        </p:nvSpPr>
        <p:spPr>
          <a:xfrm>
            <a:off x="850608" y="1941144"/>
            <a:ext cx="4521492" cy="160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g3e0b236ec7c_3_255"/>
          <p:cNvSpPr>
            <a:spLocks noGrp="1"/>
          </p:cNvSpPr>
          <p:nvPr>
            <p:ph type="pic" idx="2"/>
          </p:nvPr>
        </p:nvSpPr>
        <p:spPr>
          <a:xfrm>
            <a:off x="8034079" y="685800"/>
            <a:ext cx="4157921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7_Custom Layout">
  <p:cSld name="97_Custom Layou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0b236ec7c_3_258"/>
          <p:cNvSpPr>
            <a:spLocks noGrp="1"/>
          </p:cNvSpPr>
          <p:nvPr>
            <p:ph type="pic" idx="2"/>
          </p:nvPr>
        </p:nvSpPr>
        <p:spPr>
          <a:xfrm>
            <a:off x="0" y="685800"/>
            <a:ext cx="4157979" cy="5486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9" name="Google Shape;269;g3e0b236ec7c_3_258"/>
          <p:cNvSpPr txBox="1">
            <a:spLocks noGrp="1"/>
          </p:cNvSpPr>
          <p:nvPr>
            <p:ph type="title"/>
          </p:nvPr>
        </p:nvSpPr>
        <p:spPr>
          <a:xfrm>
            <a:off x="5232108" y="1941144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8_Custom Layout">
  <p:cSld name="98_Custom Layou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0b236ec7c_3_261"/>
          <p:cNvSpPr>
            <a:spLocks noGrp="1"/>
          </p:cNvSpPr>
          <p:nvPr>
            <p:ph type="pic" idx="2"/>
          </p:nvPr>
        </p:nvSpPr>
        <p:spPr>
          <a:xfrm>
            <a:off x="5259784" y="8868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2" name="Google Shape;272;g3e0b236ec7c_3_261"/>
          <p:cNvSpPr>
            <a:spLocks noGrp="1"/>
          </p:cNvSpPr>
          <p:nvPr>
            <p:ph type="pic" idx="3"/>
          </p:nvPr>
        </p:nvSpPr>
        <p:spPr>
          <a:xfrm>
            <a:off x="5259784" y="2664448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3" name="Google Shape;273;g3e0b236ec7c_3_261"/>
          <p:cNvSpPr>
            <a:spLocks noGrp="1"/>
          </p:cNvSpPr>
          <p:nvPr>
            <p:ph type="pic" idx="4"/>
          </p:nvPr>
        </p:nvSpPr>
        <p:spPr>
          <a:xfrm>
            <a:off x="5208984" y="4442051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4" name="Google Shape;274;g3e0b236ec7c_3_261"/>
          <p:cNvSpPr>
            <a:spLocks noGrp="1"/>
          </p:cNvSpPr>
          <p:nvPr>
            <p:ph type="pic" idx="5"/>
          </p:nvPr>
        </p:nvSpPr>
        <p:spPr>
          <a:xfrm>
            <a:off x="0" y="0"/>
            <a:ext cx="44323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5" name="Google Shape;275;g3e0b236ec7c_3_261"/>
          <p:cNvSpPr txBox="1">
            <a:spLocks noGrp="1"/>
          </p:cNvSpPr>
          <p:nvPr>
            <p:ph type="title"/>
          </p:nvPr>
        </p:nvSpPr>
        <p:spPr>
          <a:xfrm>
            <a:off x="850608" y="2464636"/>
            <a:ext cx="2819692" cy="191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1_Custom Layout">
  <p:cSld name="101_Custom Layou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e0b236ec7c_3_267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78" name="Google Shape;278;g3e0b236ec7c_3_267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g3e0b236ec7c_3_267"/>
          <p:cNvSpPr>
            <a:spLocks noGrp="1"/>
          </p:cNvSpPr>
          <p:nvPr>
            <p:ph type="pic" idx="2"/>
          </p:nvPr>
        </p:nvSpPr>
        <p:spPr>
          <a:xfrm>
            <a:off x="0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0" name="Google Shape;280;g3e0b236ec7c_3_267"/>
          <p:cNvSpPr>
            <a:spLocks noGrp="1"/>
          </p:cNvSpPr>
          <p:nvPr>
            <p:ph type="pic" idx="3"/>
          </p:nvPr>
        </p:nvSpPr>
        <p:spPr>
          <a:xfrm>
            <a:off x="3047999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1" name="Google Shape;281;g3e0b236ec7c_3_267"/>
          <p:cNvSpPr>
            <a:spLocks noGrp="1"/>
          </p:cNvSpPr>
          <p:nvPr>
            <p:ph type="pic" idx="4"/>
          </p:nvPr>
        </p:nvSpPr>
        <p:spPr>
          <a:xfrm>
            <a:off x="6095999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2" name="Google Shape;282;g3e0b236ec7c_3_267"/>
          <p:cNvSpPr>
            <a:spLocks noGrp="1"/>
          </p:cNvSpPr>
          <p:nvPr>
            <p:ph type="pic" idx="5"/>
          </p:nvPr>
        </p:nvSpPr>
        <p:spPr>
          <a:xfrm>
            <a:off x="9144001" y="2133600"/>
            <a:ext cx="3047999" cy="37446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_Custom Layout">
  <p:cSld name="100_Custom Layou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e0b236ec7c_3_274"/>
          <p:cNvSpPr/>
          <p:nvPr/>
        </p:nvSpPr>
        <p:spPr>
          <a:xfrm>
            <a:off x="0" y="-9073"/>
            <a:ext cx="12192000" cy="6867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85" name="Google Shape;285;g3e0b236ec7c_3_274"/>
          <p:cNvSpPr/>
          <p:nvPr/>
        </p:nvSpPr>
        <p:spPr>
          <a:xfrm>
            <a:off x="2806700" y="913106"/>
            <a:ext cx="9385300" cy="5022711"/>
          </a:xfrm>
          <a:prstGeom prst="rect">
            <a:avLst/>
          </a:prstGeom>
          <a:solidFill>
            <a:srgbClr val="B6E2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86" name="Google Shape;286;g3e0b236ec7c_3_274"/>
          <p:cNvSpPr txBox="1">
            <a:spLocks noGrp="1"/>
          </p:cNvSpPr>
          <p:nvPr>
            <p:ph type="title"/>
          </p:nvPr>
        </p:nvSpPr>
        <p:spPr>
          <a:xfrm>
            <a:off x="850608" y="2438400"/>
            <a:ext cx="3353092" cy="1972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3e0b236ec7c_3_274"/>
          <p:cNvSpPr>
            <a:spLocks noGrp="1"/>
          </p:cNvSpPr>
          <p:nvPr>
            <p:ph type="pic" idx="2"/>
          </p:nvPr>
        </p:nvSpPr>
        <p:spPr>
          <a:xfrm>
            <a:off x="4395892" y="1610745"/>
            <a:ext cx="3617807" cy="361780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6_Custom Layout">
  <p:cSld name="76_Custom Layou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e0b236ec7c_3_279"/>
          <p:cNvSpPr>
            <a:spLocks noGrp="1"/>
          </p:cNvSpPr>
          <p:nvPr>
            <p:ph type="pic" idx="2"/>
          </p:nvPr>
        </p:nvSpPr>
        <p:spPr>
          <a:xfrm>
            <a:off x="29356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0" name="Google Shape;290;g3e0b236ec7c_3_279"/>
          <p:cNvSpPr>
            <a:spLocks noGrp="1"/>
          </p:cNvSpPr>
          <p:nvPr>
            <p:ph type="pic" idx="3"/>
          </p:nvPr>
        </p:nvSpPr>
        <p:spPr>
          <a:xfrm>
            <a:off x="53359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1" name="Google Shape;291;g3e0b236ec7c_3_279"/>
          <p:cNvSpPr>
            <a:spLocks noGrp="1"/>
          </p:cNvSpPr>
          <p:nvPr>
            <p:ph type="pic" idx="4"/>
          </p:nvPr>
        </p:nvSpPr>
        <p:spPr>
          <a:xfrm>
            <a:off x="7736284" y="1686945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2" name="Google Shape;292;g3e0b236ec7c_3_279"/>
          <p:cNvSpPr>
            <a:spLocks noGrp="1"/>
          </p:cNvSpPr>
          <p:nvPr>
            <p:ph type="pic" idx="5"/>
          </p:nvPr>
        </p:nvSpPr>
        <p:spPr>
          <a:xfrm>
            <a:off x="29356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3" name="Google Shape;293;g3e0b236ec7c_3_279"/>
          <p:cNvSpPr>
            <a:spLocks noGrp="1"/>
          </p:cNvSpPr>
          <p:nvPr>
            <p:ph type="pic" idx="6"/>
          </p:nvPr>
        </p:nvSpPr>
        <p:spPr>
          <a:xfrm>
            <a:off x="53359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4" name="Google Shape;294;g3e0b236ec7c_3_279"/>
          <p:cNvSpPr>
            <a:spLocks noGrp="1"/>
          </p:cNvSpPr>
          <p:nvPr>
            <p:ph type="pic" idx="7"/>
          </p:nvPr>
        </p:nvSpPr>
        <p:spPr>
          <a:xfrm>
            <a:off x="7736284" y="4041379"/>
            <a:ext cx="1520032" cy="152003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5" name="Google Shape;295;g3e0b236ec7c_3_279"/>
          <p:cNvSpPr txBox="1">
            <a:spLocks noGrp="1"/>
          </p:cNvSpPr>
          <p:nvPr>
            <p:ph type="title"/>
          </p:nvPr>
        </p:nvSpPr>
        <p:spPr>
          <a:xfrm>
            <a:off x="2489200" y="828432"/>
            <a:ext cx="7213600" cy="759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0b236ec7c_3_287"/>
          <p:cNvSpPr txBox="1">
            <a:spLocks noGrp="1"/>
          </p:cNvSpPr>
          <p:nvPr>
            <p:ph type="title"/>
          </p:nvPr>
        </p:nvSpPr>
        <p:spPr>
          <a:xfrm>
            <a:off x="2939142" y="1306287"/>
            <a:ext cx="3341914" cy="197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3e0b236ec7c_3_287"/>
          <p:cNvSpPr>
            <a:spLocks noGrp="1"/>
          </p:cNvSpPr>
          <p:nvPr>
            <p:ph type="pic" idx="2"/>
          </p:nvPr>
        </p:nvSpPr>
        <p:spPr>
          <a:xfrm>
            <a:off x="7151914" y="0"/>
            <a:ext cx="5040086" cy="30915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g3e0b236ec7c_3_287"/>
          <p:cNvSpPr>
            <a:spLocks noGrp="1"/>
          </p:cNvSpPr>
          <p:nvPr>
            <p:ph type="pic" idx="3"/>
          </p:nvPr>
        </p:nvSpPr>
        <p:spPr>
          <a:xfrm>
            <a:off x="0" y="0"/>
            <a:ext cx="20900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ustom Layout">
  <p:cSld name="37_Custom Layou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e0b236ec7c_3_29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2" name="Google Shape;302;g3e0b236ec7c_3_291"/>
          <p:cNvSpPr txBox="1">
            <a:spLocks noGrp="1"/>
          </p:cNvSpPr>
          <p:nvPr>
            <p:ph type="title"/>
          </p:nvPr>
        </p:nvSpPr>
        <p:spPr>
          <a:xfrm>
            <a:off x="1753293" y="1439417"/>
            <a:ext cx="4736408" cy="1239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Custom Layout">
  <p:cSld name="50_Custom Layou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0b236ec7c_3_294"/>
          <p:cNvSpPr/>
          <p:nvPr/>
        </p:nvSpPr>
        <p:spPr>
          <a:xfrm>
            <a:off x="0" y="3835400"/>
            <a:ext cx="12192000" cy="3022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05" name="Google Shape;305;g3e0b236ec7c_3_294"/>
          <p:cNvSpPr>
            <a:spLocks noGrp="1"/>
          </p:cNvSpPr>
          <p:nvPr>
            <p:ph type="pic" idx="2"/>
          </p:nvPr>
        </p:nvSpPr>
        <p:spPr>
          <a:xfrm>
            <a:off x="2959100" y="0"/>
            <a:ext cx="3111500" cy="383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6" name="Google Shape;306;g3e0b236ec7c_3_294"/>
          <p:cNvSpPr>
            <a:spLocks noGrp="1"/>
          </p:cNvSpPr>
          <p:nvPr>
            <p:ph type="pic" idx="3"/>
          </p:nvPr>
        </p:nvSpPr>
        <p:spPr>
          <a:xfrm>
            <a:off x="0" y="0"/>
            <a:ext cx="29591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g3e0b236ec7c_3_294"/>
          <p:cNvSpPr>
            <a:spLocks noGrp="1"/>
          </p:cNvSpPr>
          <p:nvPr>
            <p:ph type="pic" idx="4"/>
          </p:nvPr>
        </p:nvSpPr>
        <p:spPr>
          <a:xfrm>
            <a:off x="9029700" y="2095500"/>
            <a:ext cx="16256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8" name="Google Shape;308;g3e0b236ec7c_3_294"/>
          <p:cNvSpPr>
            <a:spLocks noGrp="1"/>
          </p:cNvSpPr>
          <p:nvPr>
            <p:ph type="pic" idx="5"/>
          </p:nvPr>
        </p:nvSpPr>
        <p:spPr>
          <a:xfrm>
            <a:off x="0" y="2095500"/>
            <a:ext cx="29591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9" name="Google Shape;309;g3e0b236ec7c_3_294"/>
          <p:cNvSpPr>
            <a:spLocks noGrp="1"/>
          </p:cNvSpPr>
          <p:nvPr>
            <p:ph type="pic" idx="6"/>
          </p:nvPr>
        </p:nvSpPr>
        <p:spPr>
          <a:xfrm>
            <a:off x="6070600" y="0"/>
            <a:ext cx="4584700" cy="2095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0" name="Google Shape;310;g3e0b236ec7c_3_294"/>
          <p:cNvSpPr>
            <a:spLocks noGrp="1"/>
          </p:cNvSpPr>
          <p:nvPr>
            <p:ph type="pic" idx="7"/>
          </p:nvPr>
        </p:nvSpPr>
        <p:spPr>
          <a:xfrm>
            <a:off x="10655300" y="0"/>
            <a:ext cx="1536700" cy="383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1" name="Google Shape;311;g3e0b236ec7c_3_294"/>
          <p:cNvSpPr>
            <a:spLocks noGrp="1"/>
          </p:cNvSpPr>
          <p:nvPr>
            <p:ph type="pic" idx="8"/>
          </p:nvPr>
        </p:nvSpPr>
        <p:spPr>
          <a:xfrm>
            <a:off x="6070600" y="2095500"/>
            <a:ext cx="2959100" cy="1739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2" name="Google Shape;312;g3e0b236ec7c_3_294"/>
          <p:cNvSpPr txBox="1">
            <a:spLocks noGrp="1"/>
          </p:cNvSpPr>
          <p:nvPr>
            <p:ph type="title"/>
          </p:nvPr>
        </p:nvSpPr>
        <p:spPr>
          <a:xfrm>
            <a:off x="1193800" y="4376058"/>
            <a:ext cx="9804400" cy="63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Custom Layout">
  <p:cSld name="51_Custom Layou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0b236ec7c_3_304"/>
          <p:cNvSpPr/>
          <p:nvPr/>
        </p:nvSpPr>
        <p:spPr>
          <a:xfrm>
            <a:off x="250371" y="4140200"/>
            <a:ext cx="11691258" cy="2489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15" name="Google Shape;315;g3e0b236ec7c_3_304"/>
          <p:cNvSpPr>
            <a:spLocks noGrp="1"/>
          </p:cNvSpPr>
          <p:nvPr>
            <p:ph type="pic" idx="2"/>
          </p:nvPr>
        </p:nvSpPr>
        <p:spPr>
          <a:xfrm>
            <a:off x="250371" y="228600"/>
            <a:ext cx="11691258" cy="391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6" name="Google Shape;316;g3e0b236ec7c_3_304"/>
          <p:cNvSpPr txBox="1">
            <a:spLocks noGrp="1"/>
          </p:cNvSpPr>
          <p:nvPr>
            <p:ph type="title"/>
          </p:nvPr>
        </p:nvSpPr>
        <p:spPr>
          <a:xfrm>
            <a:off x="3175000" y="4318000"/>
            <a:ext cx="5842000" cy="63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>
  <p:cSld name="Comparais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e0b236ec7c_3_44"/>
          <p:cNvSpPr txBox="1"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 b="1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g3e0b236ec7c_3_44"/>
          <p:cNvSpPr txBox="1">
            <a:spLocks noGrp="1"/>
          </p:cNvSpPr>
          <p:nvPr>
            <p:ph type="body" idx="2"/>
          </p:nvPr>
        </p:nvSpPr>
        <p:spPr>
          <a:xfrm>
            <a:off x="1069848" y="274320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marL="3200400" lvl="6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marL="3657600" lvl="7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marL="4114800" lvl="8" indent="-31496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>
            <a:endParaRPr/>
          </a:p>
        </p:txBody>
      </p:sp>
      <p:sp>
        <p:nvSpPr>
          <p:cNvPr id="56" name="Google Shape;56;g3e0b236ec7c_3_44"/>
          <p:cNvSpPr txBox="1">
            <a:spLocks noGrp="1"/>
          </p:cNvSpPr>
          <p:nvPr>
            <p:ph type="body" idx="3"/>
          </p:nvPr>
        </p:nvSpPr>
        <p:spPr>
          <a:xfrm>
            <a:off x="6364224" y="2048256"/>
            <a:ext cx="475488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 b="1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g3e0b236ec7c_3_44"/>
          <p:cNvSpPr txBox="1">
            <a:spLocks noGrp="1"/>
          </p:cNvSpPr>
          <p:nvPr>
            <p:ph type="body" idx="4"/>
          </p:nvPr>
        </p:nvSpPr>
        <p:spPr>
          <a:xfrm>
            <a:off x="6364224" y="2743200"/>
            <a:ext cx="475488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marL="3200400" lvl="6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marL="3657600" lvl="7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marL="4114800" lvl="8" indent="-31496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>
            <a:endParaRPr/>
          </a:p>
        </p:txBody>
      </p:sp>
      <p:sp>
        <p:nvSpPr>
          <p:cNvPr id="58" name="Google Shape;58;g3e0b236ec7c_3_44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3e0b236ec7c_3_44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3e0b236ec7c_3_44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61" name="Google Shape;61;g3e0b236ec7c_3_44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3_Custom Layout">
  <p:cSld name="83_Custom Layout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0b236ec7c_3_308"/>
          <p:cNvSpPr>
            <a:spLocks noGrp="1"/>
          </p:cNvSpPr>
          <p:nvPr>
            <p:ph type="pic" idx="2"/>
          </p:nvPr>
        </p:nvSpPr>
        <p:spPr>
          <a:xfrm>
            <a:off x="1401536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9" name="Google Shape;319;g3e0b236ec7c_3_308"/>
          <p:cNvSpPr>
            <a:spLocks noGrp="1"/>
          </p:cNvSpPr>
          <p:nvPr>
            <p:ph type="pic" idx="3"/>
          </p:nvPr>
        </p:nvSpPr>
        <p:spPr>
          <a:xfrm>
            <a:off x="7870370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0" name="Google Shape;320;g3e0b236ec7c_3_308"/>
          <p:cNvSpPr>
            <a:spLocks noGrp="1"/>
          </p:cNvSpPr>
          <p:nvPr>
            <p:ph type="pic" idx="4"/>
          </p:nvPr>
        </p:nvSpPr>
        <p:spPr>
          <a:xfrm>
            <a:off x="4635953" y="2124912"/>
            <a:ext cx="2920093" cy="385860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1" name="Google Shape;321;g3e0b236ec7c_3_308"/>
          <p:cNvSpPr txBox="1">
            <a:spLocks noGrp="1"/>
          </p:cNvSpPr>
          <p:nvPr>
            <p:ph type="title"/>
          </p:nvPr>
        </p:nvSpPr>
        <p:spPr>
          <a:xfrm>
            <a:off x="3075216" y="896258"/>
            <a:ext cx="6041568" cy="8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Custom Layout">
  <p:cSld name="55_Custom Layout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0b236ec7c_3_313"/>
          <p:cNvSpPr/>
          <p:nvPr/>
        </p:nvSpPr>
        <p:spPr>
          <a:xfrm>
            <a:off x="8166100" y="3276600"/>
            <a:ext cx="3632200" cy="3175000"/>
          </a:xfrm>
          <a:prstGeom prst="rect">
            <a:avLst/>
          </a:prstGeom>
          <a:solidFill>
            <a:srgbClr val="D9F0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24" name="Google Shape;324;g3e0b236ec7c_3_313"/>
          <p:cNvSpPr>
            <a:spLocks noGrp="1"/>
          </p:cNvSpPr>
          <p:nvPr>
            <p:ph type="pic" idx="2"/>
          </p:nvPr>
        </p:nvSpPr>
        <p:spPr>
          <a:xfrm>
            <a:off x="406400" y="368300"/>
            <a:ext cx="7607300" cy="608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5" name="Google Shape;325;g3e0b236ec7c_3_313"/>
          <p:cNvSpPr/>
          <p:nvPr/>
        </p:nvSpPr>
        <p:spPr>
          <a:xfrm>
            <a:off x="8166100" y="368300"/>
            <a:ext cx="3632200" cy="27559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26" name="Google Shape;326;g3e0b236ec7c_3_313"/>
          <p:cNvSpPr txBox="1">
            <a:spLocks noGrp="1"/>
          </p:cNvSpPr>
          <p:nvPr>
            <p:ph type="title"/>
          </p:nvPr>
        </p:nvSpPr>
        <p:spPr>
          <a:xfrm>
            <a:off x="839722" y="1250043"/>
            <a:ext cx="4982029" cy="154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Font typeface="Josefin Sans"/>
              <a:buNone/>
              <a:defRPr sz="33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5_Custom Layout">
  <p:cSld name="95_Custom Layout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e0b236ec7c_3_318"/>
          <p:cNvSpPr>
            <a:spLocks noGrp="1"/>
          </p:cNvSpPr>
          <p:nvPr>
            <p:ph type="pic" idx="2"/>
          </p:nvPr>
        </p:nvSpPr>
        <p:spPr>
          <a:xfrm>
            <a:off x="3048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9" name="Google Shape;329;g3e0b236ec7c_3_318"/>
          <p:cNvSpPr>
            <a:spLocks noGrp="1"/>
          </p:cNvSpPr>
          <p:nvPr>
            <p:ph type="pic" idx="3"/>
          </p:nvPr>
        </p:nvSpPr>
        <p:spPr>
          <a:xfrm>
            <a:off x="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0" name="Google Shape;330;g3e0b236ec7c_3_318"/>
          <p:cNvSpPr>
            <a:spLocks noGrp="1"/>
          </p:cNvSpPr>
          <p:nvPr>
            <p:ph type="pic" idx="4"/>
          </p:nvPr>
        </p:nvSpPr>
        <p:spPr>
          <a:xfrm>
            <a:off x="9144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1" name="Google Shape;331;g3e0b236ec7c_3_318"/>
          <p:cNvSpPr>
            <a:spLocks noGrp="1"/>
          </p:cNvSpPr>
          <p:nvPr>
            <p:ph type="pic" idx="5"/>
          </p:nvPr>
        </p:nvSpPr>
        <p:spPr>
          <a:xfrm>
            <a:off x="6096000" y="22098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2" name="Google Shape;332;g3e0b236ec7c_3_318"/>
          <p:cNvSpPr>
            <a:spLocks noGrp="1"/>
          </p:cNvSpPr>
          <p:nvPr>
            <p:ph type="pic" idx="6"/>
          </p:nvPr>
        </p:nvSpPr>
        <p:spPr>
          <a:xfrm>
            <a:off x="3048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3" name="Google Shape;333;g3e0b236ec7c_3_318"/>
          <p:cNvSpPr>
            <a:spLocks noGrp="1"/>
          </p:cNvSpPr>
          <p:nvPr>
            <p:ph type="pic" idx="7"/>
          </p:nvPr>
        </p:nvSpPr>
        <p:spPr>
          <a:xfrm>
            <a:off x="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4" name="Google Shape;334;g3e0b236ec7c_3_318"/>
          <p:cNvSpPr>
            <a:spLocks noGrp="1"/>
          </p:cNvSpPr>
          <p:nvPr>
            <p:ph type="pic" idx="8"/>
          </p:nvPr>
        </p:nvSpPr>
        <p:spPr>
          <a:xfrm>
            <a:off x="9144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5" name="Google Shape;335;g3e0b236ec7c_3_318"/>
          <p:cNvSpPr>
            <a:spLocks noGrp="1"/>
          </p:cNvSpPr>
          <p:nvPr>
            <p:ph type="pic" idx="9"/>
          </p:nvPr>
        </p:nvSpPr>
        <p:spPr>
          <a:xfrm>
            <a:off x="6096000" y="4216400"/>
            <a:ext cx="3048000" cy="2006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6" name="Google Shape;336;g3e0b236ec7c_3_318"/>
          <p:cNvSpPr txBox="1">
            <a:spLocks noGrp="1"/>
          </p:cNvSpPr>
          <p:nvPr>
            <p:ph type="title"/>
          </p:nvPr>
        </p:nvSpPr>
        <p:spPr>
          <a:xfrm>
            <a:off x="2730500" y="1121229"/>
            <a:ext cx="6731000" cy="80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Custom Layout">
  <p:cSld name="54_Custom Layout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e0b236ec7c_3_328"/>
          <p:cNvSpPr/>
          <p:nvPr/>
        </p:nvSpPr>
        <p:spPr>
          <a:xfrm>
            <a:off x="406400" y="368300"/>
            <a:ext cx="3352800" cy="411099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39" name="Google Shape;339;g3e0b236ec7c_3_328"/>
          <p:cNvSpPr>
            <a:spLocks noGrp="1"/>
          </p:cNvSpPr>
          <p:nvPr>
            <p:ph type="pic" idx="2"/>
          </p:nvPr>
        </p:nvSpPr>
        <p:spPr>
          <a:xfrm>
            <a:off x="406400" y="4622799"/>
            <a:ext cx="33528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0" name="Google Shape;340;g3e0b236ec7c_3_328"/>
          <p:cNvSpPr>
            <a:spLocks noGrp="1"/>
          </p:cNvSpPr>
          <p:nvPr>
            <p:ph type="pic" idx="3"/>
          </p:nvPr>
        </p:nvSpPr>
        <p:spPr>
          <a:xfrm>
            <a:off x="3911600" y="368300"/>
            <a:ext cx="7886700" cy="214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1" name="Google Shape;341;g3e0b236ec7c_3_328"/>
          <p:cNvSpPr>
            <a:spLocks noGrp="1"/>
          </p:cNvSpPr>
          <p:nvPr>
            <p:ph type="pic" idx="4"/>
          </p:nvPr>
        </p:nvSpPr>
        <p:spPr>
          <a:xfrm>
            <a:off x="3911600" y="4622799"/>
            <a:ext cx="41021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2" name="Google Shape;342;g3e0b236ec7c_3_328"/>
          <p:cNvSpPr>
            <a:spLocks noGrp="1"/>
          </p:cNvSpPr>
          <p:nvPr>
            <p:ph type="pic" idx="5"/>
          </p:nvPr>
        </p:nvSpPr>
        <p:spPr>
          <a:xfrm>
            <a:off x="3911600" y="2650490"/>
            <a:ext cx="410210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3" name="Google Shape;343;g3e0b236ec7c_3_328"/>
          <p:cNvSpPr>
            <a:spLocks noGrp="1"/>
          </p:cNvSpPr>
          <p:nvPr>
            <p:ph type="pic" idx="6"/>
          </p:nvPr>
        </p:nvSpPr>
        <p:spPr>
          <a:xfrm>
            <a:off x="8166100" y="2650490"/>
            <a:ext cx="3632200" cy="38011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4" name="Google Shape;344;g3e0b236ec7c_3_328"/>
          <p:cNvSpPr txBox="1">
            <a:spLocks noGrp="1"/>
          </p:cNvSpPr>
          <p:nvPr>
            <p:ph type="title"/>
          </p:nvPr>
        </p:nvSpPr>
        <p:spPr>
          <a:xfrm>
            <a:off x="816428" y="1016138"/>
            <a:ext cx="2574471" cy="1930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2_Custom Layout">
  <p:cSld name="82_Custom Layout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e0b236ec7c_3_336"/>
          <p:cNvSpPr txBox="1">
            <a:spLocks noGrp="1"/>
          </p:cNvSpPr>
          <p:nvPr>
            <p:ph type="title"/>
          </p:nvPr>
        </p:nvSpPr>
        <p:spPr>
          <a:xfrm>
            <a:off x="850608" y="2943898"/>
            <a:ext cx="3286368" cy="179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6_Custom Layout">
  <p:cSld name="86_Custom Layout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0b236ec7c_3_338"/>
          <p:cNvSpPr txBox="1">
            <a:spLocks noGrp="1"/>
          </p:cNvSpPr>
          <p:nvPr>
            <p:ph type="title"/>
          </p:nvPr>
        </p:nvSpPr>
        <p:spPr>
          <a:xfrm>
            <a:off x="850608" y="842956"/>
            <a:ext cx="6235992" cy="69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3_Custom Layout">
  <p:cSld name="93_Custom Layout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e0b236ec7c_3_340"/>
          <p:cNvSpPr>
            <a:spLocks noGrp="1"/>
          </p:cNvSpPr>
          <p:nvPr>
            <p:ph type="pic" idx="2"/>
          </p:nvPr>
        </p:nvSpPr>
        <p:spPr>
          <a:xfrm>
            <a:off x="7678737" y="1724025"/>
            <a:ext cx="2346325" cy="34131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1" name="Google Shape;351;g3e0b236ec7c_3_340"/>
          <p:cNvSpPr txBox="1">
            <a:spLocks noGrp="1"/>
          </p:cNvSpPr>
          <p:nvPr>
            <p:ph type="title"/>
          </p:nvPr>
        </p:nvSpPr>
        <p:spPr>
          <a:xfrm>
            <a:off x="1816100" y="1989137"/>
            <a:ext cx="504190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1_Custom Layout">
  <p:cSld name="91_Custom Layout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e0b236ec7c_3_343"/>
          <p:cNvSpPr>
            <a:spLocks noGrp="1"/>
          </p:cNvSpPr>
          <p:nvPr>
            <p:ph type="pic" idx="2"/>
          </p:nvPr>
        </p:nvSpPr>
        <p:spPr>
          <a:xfrm>
            <a:off x="1654175" y="1720850"/>
            <a:ext cx="4870450" cy="3340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4" name="Google Shape;354;g3e0b236ec7c_3_343"/>
          <p:cNvSpPr txBox="1">
            <a:spLocks noGrp="1"/>
          </p:cNvSpPr>
          <p:nvPr>
            <p:ph type="title"/>
          </p:nvPr>
        </p:nvSpPr>
        <p:spPr>
          <a:xfrm>
            <a:off x="7150100" y="1989137"/>
            <a:ext cx="3454399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4_Custom Layout">
  <p:cSld name="94_Custom Layou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e0b236ec7c_3_346"/>
          <p:cNvSpPr>
            <a:spLocks noGrp="1"/>
          </p:cNvSpPr>
          <p:nvPr>
            <p:ph type="pic" idx="2"/>
          </p:nvPr>
        </p:nvSpPr>
        <p:spPr>
          <a:xfrm>
            <a:off x="4357688" y="1138238"/>
            <a:ext cx="3476625" cy="34131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7" name="Google Shape;357;g3e0b236ec7c_3_346"/>
          <p:cNvSpPr txBox="1">
            <a:spLocks noGrp="1"/>
          </p:cNvSpPr>
          <p:nvPr>
            <p:ph type="title"/>
          </p:nvPr>
        </p:nvSpPr>
        <p:spPr>
          <a:xfrm>
            <a:off x="2552554" y="4838700"/>
            <a:ext cx="7086892" cy="89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2_Custom Layout">
  <p:cSld name="92_Custom Layout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e0b236ec7c_3_349"/>
          <p:cNvSpPr>
            <a:spLocks noGrp="1"/>
          </p:cNvSpPr>
          <p:nvPr>
            <p:ph type="pic" idx="2"/>
          </p:nvPr>
        </p:nvSpPr>
        <p:spPr>
          <a:xfrm>
            <a:off x="4766468" y="2432050"/>
            <a:ext cx="2659063" cy="3340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60" name="Google Shape;360;g3e0b236ec7c_3_349"/>
          <p:cNvSpPr txBox="1">
            <a:spLocks noGrp="1"/>
          </p:cNvSpPr>
          <p:nvPr>
            <p:ph type="title"/>
          </p:nvPr>
        </p:nvSpPr>
        <p:spPr>
          <a:xfrm>
            <a:off x="2793854" y="908659"/>
            <a:ext cx="6604292" cy="932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>
  <p:cSld name="Titre seul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0b236ec7c_3_53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3e0b236ec7c_3_53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3e0b236ec7c_3_53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66" name="Google Shape;66;g3e0b236ec7c_3_53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2_Custom Layout">
  <p:cSld name="72_Custom Layout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e0b236ec7c_3_352"/>
          <p:cNvSpPr txBox="1">
            <a:spLocks noGrp="1"/>
          </p:cNvSpPr>
          <p:nvPr>
            <p:ph type="title"/>
          </p:nvPr>
        </p:nvSpPr>
        <p:spPr>
          <a:xfrm>
            <a:off x="850608" y="2052584"/>
            <a:ext cx="4521492" cy="199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Josefin Sans"/>
              <a:buNone/>
              <a:defRPr sz="37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Custom Layout">
  <p:cSld name="57_Custom Layou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g3e0b236ec7c_3_3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200" y="-8892"/>
            <a:ext cx="577515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g3e0b236ec7c_3_354"/>
          <p:cNvSpPr>
            <a:spLocks noGrp="1"/>
          </p:cNvSpPr>
          <p:nvPr>
            <p:ph type="pic" idx="2"/>
          </p:nvPr>
        </p:nvSpPr>
        <p:spPr>
          <a:xfrm>
            <a:off x="1983631" y="1452244"/>
            <a:ext cx="2315896" cy="41103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66" name="Google Shape;366;g3e0b236ec7c_3_354"/>
          <p:cNvSpPr txBox="1">
            <a:spLocks noGrp="1"/>
          </p:cNvSpPr>
          <p:nvPr>
            <p:ph type="title"/>
          </p:nvPr>
        </p:nvSpPr>
        <p:spPr>
          <a:xfrm>
            <a:off x="5774247" y="1274442"/>
            <a:ext cx="5071553" cy="154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Custom Layout">
  <p:cSld name="58_Custom Layout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e0b236ec7c_3_3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18022" y="1"/>
            <a:ext cx="5775158" cy="469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3e0b236ec7c_3_358"/>
          <p:cNvSpPr>
            <a:spLocks noGrp="1"/>
          </p:cNvSpPr>
          <p:nvPr>
            <p:ph type="pic" idx="2"/>
          </p:nvPr>
        </p:nvSpPr>
        <p:spPr>
          <a:xfrm>
            <a:off x="5484153" y="1"/>
            <a:ext cx="2315896" cy="33908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70" name="Google Shape;370;g3e0b236ec7c_3_3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5904" y="2171700"/>
            <a:ext cx="5775159" cy="469231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e0b236ec7c_3_358"/>
          <p:cNvSpPr>
            <a:spLocks noGrp="1"/>
          </p:cNvSpPr>
          <p:nvPr>
            <p:ph type="pic" idx="3"/>
          </p:nvPr>
        </p:nvSpPr>
        <p:spPr>
          <a:xfrm>
            <a:off x="8672037" y="3609477"/>
            <a:ext cx="2315896" cy="32358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72" name="Google Shape;372;g3e0b236ec7c_3_358"/>
          <p:cNvSpPr txBox="1">
            <a:spLocks noGrp="1"/>
          </p:cNvSpPr>
          <p:nvPr>
            <p:ph type="title"/>
          </p:nvPr>
        </p:nvSpPr>
        <p:spPr>
          <a:xfrm>
            <a:off x="841831" y="1695450"/>
            <a:ext cx="3926113" cy="154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1_Custom Layout">
  <p:cSld name="71_Custom Layout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g3e0b236ec7c_3_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73365" y="1217386"/>
            <a:ext cx="7772400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e0b236ec7c_3_364"/>
          <p:cNvSpPr>
            <a:spLocks noGrp="1"/>
          </p:cNvSpPr>
          <p:nvPr>
            <p:ph type="pic" idx="2"/>
          </p:nvPr>
        </p:nvSpPr>
        <p:spPr>
          <a:xfrm rot="-2850223">
            <a:off x="5816102" y="1228897"/>
            <a:ext cx="3198272" cy="4541363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76" name="Google Shape;376;g3e0b236ec7c_3_364"/>
          <p:cNvSpPr>
            <a:spLocks noGrp="1"/>
          </p:cNvSpPr>
          <p:nvPr>
            <p:ph type="pic" idx="3"/>
          </p:nvPr>
        </p:nvSpPr>
        <p:spPr>
          <a:xfrm rot="-2850223">
            <a:off x="3749935" y="2696168"/>
            <a:ext cx="3252315" cy="454136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127000" dir="6300000" algn="tl" rotWithShape="0">
              <a:srgbClr val="000000">
                <a:alpha val="20000"/>
              </a:srgbClr>
            </a:outerShdw>
          </a:effectLst>
        </p:spPr>
      </p:sp>
      <p:sp>
        <p:nvSpPr>
          <p:cNvPr id="377" name="Google Shape;377;g3e0b236ec7c_3_364"/>
          <p:cNvSpPr>
            <a:spLocks noGrp="1"/>
          </p:cNvSpPr>
          <p:nvPr>
            <p:ph type="pic" idx="4"/>
          </p:nvPr>
        </p:nvSpPr>
        <p:spPr>
          <a:xfrm rot="-2850223">
            <a:off x="7793082" y="-58546"/>
            <a:ext cx="3252315" cy="454136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127000" dir="6300000" algn="tl" rotWithShape="0">
              <a:srgbClr val="000000">
                <a:alpha val="20000"/>
              </a:srgbClr>
            </a:outerShdw>
          </a:effectLst>
        </p:spPr>
      </p:sp>
      <p:sp>
        <p:nvSpPr>
          <p:cNvPr id="378" name="Google Shape;378;g3e0b236ec7c_3_364"/>
          <p:cNvSpPr txBox="1">
            <a:spLocks noGrp="1"/>
          </p:cNvSpPr>
          <p:nvPr>
            <p:ph type="title"/>
          </p:nvPr>
        </p:nvSpPr>
        <p:spPr>
          <a:xfrm>
            <a:off x="845479" y="1963875"/>
            <a:ext cx="3515708" cy="1535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1_Custom Layout">
  <p:cSld name="61_Custom Layout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g3e0b236ec7c_3_3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82526" y="0"/>
            <a:ext cx="360947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e0b236ec7c_3_370"/>
          <p:cNvSpPr>
            <a:spLocks noGrp="1"/>
          </p:cNvSpPr>
          <p:nvPr>
            <p:ph type="pic" idx="2"/>
          </p:nvPr>
        </p:nvSpPr>
        <p:spPr>
          <a:xfrm>
            <a:off x="10261601" y="1401912"/>
            <a:ext cx="1930399" cy="41860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2" name="Google Shape;382;g3e0b236ec7c_3_370"/>
          <p:cNvSpPr txBox="1">
            <a:spLocks noGrp="1"/>
          </p:cNvSpPr>
          <p:nvPr>
            <p:ph type="title"/>
          </p:nvPr>
        </p:nvSpPr>
        <p:spPr>
          <a:xfrm>
            <a:off x="950687" y="1946553"/>
            <a:ext cx="3073881" cy="1535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g3e0b236ec7c_3_370"/>
          <p:cNvSpPr>
            <a:spLocks noGrp="1"/>
          </p:cNvSpPr>
          <p:nvPr>
            <p:ph type="pic" idx="3"/>
          </p:nvPr>
        </p:nvSpPr>
        <p:spPr>
          <a:xfrm>
            <a:off x="7366003" y="1401912"/>
            <a:ext cx="2285997" cy="418608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38100" dir="3000000" algn="tl" rotWithShape="0">
              <a:srgbClr val="000000">
                <a:alpha val="60000"/>
              </a:srgbClr>
            </a:outerShdw>
          </a:effectLst>
        </p:spPr>
      </p:sp>
      <p:sp>
        <p:nvSpPr>
          <p:cNvPr id="384" name="Google Shape;384;g3e0b236ec7c_3_370"/>
          <p:cNvSpPr>
            <a:spLocks noGrp="1"/>
          </p:cNvSpPr>
          <p:nvPr>
            <p:ph type="pic" idx="4"/>
          </p:nvPr>
        </p:nvSpPr>
        <p:spPr>
          <a:xfrm>
            <a:off x="4634168" y="1401912"/>
            <a:ext cx="2285997" cy="418608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38100" dir="3000000" algn="tl" rotWithShape="0">
              <a:srgbClr val="000000">
                <a:alpha val="60000"/>
              </a:srgbClr>
            </a:outerShdw>
          </a:effectLst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3_Custom Layout">
  <p:cSld name="63_Custom Layout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3e0b236ec7c_3_3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38845" y="0"/>
            <a:ext cx="91136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e0b236ec7c_3_376"/>
          <p:cNvSpPr>
            <a:spLocks noGrp="1"/>
          </p:cNvSpPr>
          <p:nvPr>
            <p:ph type="pic" idx="2"/>
          </p:nvPr>
        </p:nvSpPr>
        <p:spPr>
          <a:xfrm>
            <a:off x="6705601" y="3265715"/>
            <a:ext cx="4114799" cy="35922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8" name="Google Shape;388;g3e0b236ec7c_3_376"/>
          <p:cNvSpPr txBox="1">
            <a:spLocks noGrp="1"/>
          </p:cNvSpPr>
          <p:nvPr>
            <p:ph type="title"/>
          </p:nvPr>
        </p:nvSpPr>
        <p:spPr>
          <a:xfrm>
            <a:off x="2324100" y="8128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4_Custom Layout">
  <p:cSld name="64_Custom Layout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g3e0b236ec7c_3_3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9200" y="0"/>
            <a:ext cx="7099300" cy="46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3e0b236ec7c_3_380"/>
          <p:cNvSpPr>
            <a:spLocks noGrp="1"/>
          </p:cNvSpPr>
          <p:nvPr>
            <p:ph type="pic" idx="2"/>
          </p:nvPr>
        </p:nvSpPr>
        <p:spPr>
          <a:xfrm>
            <a:off x="4248150" y="-3"/>
            <a:ext cx="3695702" cy="266700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2" name="Google Shape;392;g3e0b236ec7c_3_380"/>
          <p:cNvSpPr txBox="1">
            <a:spLocks noGrp="1"/>
          </p:cNvSpPr>
          <p:nvPr>
            <p:ph type="title"/>
          </p:nvPr>
        </p:nvSpPr>
        <p:spPr>
          <a:xfrm>
            <a:off x="2324100" y="3550869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Custom Layout">
  <p:cSld name="65_Custom Layou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3e0b236ec7c_3_3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46499" y="2010499"/>
            <a:ext cx="8788401" cy="5163186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3e0b236ec7c_3_384"/>
          <p:cNvSpPr>
            <a:spLocks noGrp="1"/>
          </p:cNvSpPr>
          <p:nvPr>
            <p:ph type="pic" idx="2"/>
          </p:nvPr>
        </p:nvSpPr>
        <p:spPr>
          <a:xfrm rot="3660226">
            <a:off x="6288817" y="1844643"/>
            <a:ext cx="3784595" cy="506907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6" name="Google Shape;396;g3e0b236ec7c_3_384"/>
          <p:cNvSpPr txBox="1">
            <a:spLocks noGrp="1"/>
          </p:cNvSpPr>
          <p:nvPr>
            <p:ph type="title"/>
          </p:nvPr>
        </p:nvSpPr>
        <p:spPr>
          <a:xfrm>
            <a:off x="854979" y="1495458"/>
            <a:ext cx="4747776" cy="1746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6_Custom Layout">
  <p:cSld name="66_Custom Layout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3e0b236ec7c_3_3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60800" y="1996165"/>
            <a:ext cx="8788400" cy="5163186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3e0b236ec7c_3_388"/>
          <p:cNvSpPr>
            <a:spLocks noGrp="1"/>
          </p:cNvSpPr>
          <p:nvPr>
            <p:ph type="pic" idx="2"/>
          </p:nvPr>
        </p:nvSpPr>
        <p:spPr>
          <a:xfrm rot="3660226">
            <a:off x="6461343" y="1877659"/>
            <a:ext cx="3652903" cy="502009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0" name="Google Shape;400;g3e0b236ec7c_3_388"/>
          <p:cNvSpPr txBox="1">
            <a:spLocks noGrp="1"/>
          </p:cNvSpPr>
          <p:nvPr>
            <p:ph type="title"/>
          </p:nvPr>
        </p:nvSpPr>
        <p:spPr>
          <a:xfrm>
            <a:off x="845183" y="3927959"/>
            <a:ext cx="3338076" cy="205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0_Custom Layout">
  <p:cSld name="70_Custom Layou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g3e0b236ec7c_3_3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403922" y="1031420"/>
            <a:ext cx="5358757" cy="6548401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e0b236ec7c_3_392"/>
          <p:cNvSpPr>
            <a:spLocks noGrp="1"/>
          </p:cNvSpPr>
          <p:nvPr>
            <p:ph type="pic" idx="2"/>
          </p:nvPr>
        </p:nvSpPr>
        <p:spPr>
          <a:xfrm>
            <a:off x="4051302" y="2844800"/>
            <a:ext cx="4089398" cy="309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4" name="Google Shape;404;g3e0b236ec7c_3_392"/>
          <p:cNvSpPr>
            <a:spLocks noGrp="1"/>
          </p:cNvSpPr>
          <p:nvPr>
            <p:ph type="pic" idx="3"/>
          </p:nvPr>
        </p:nvSpPr>
        <p:spPr>
          <a:xfrm>
            <a:off x="0" y="2844800"/>
            <a:ext cx="3060700" cy="3098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127000" dir="2700000" algn="tl" rotWithShape="0">
              <a:srgbClr val="000000">
                <a:alpha val="7450"/>
              </a:srgbClr>
            </a:outerShdw>
          </a:effectLst>
        </p:spPr>
      </p:sp>
      <p:sp>
        <p:nvSpPr>
          <p:cNvPr id="405" name="Google Shape;405;g3e0b236ec7c_3_392"/>
          <p:cNvSpPr>
            <a:spLocks noGrp="1"/>
          </p:cNvSpPr>
          <p:nvPr>
            <p:ph type="pic" idx="4"/>
          </p:nvPr>
        </p:nvSpPr>
        <p:spPr>
          <a:xfrm>
            <a:off x="9131300" y="2756220"/>
            <a:ext cx="3060700" cy="3098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27000" dist="127000" dir="2700000" algn="tl" rotWithShape="0">
              <a:srgbClr val="000000">
                <a:alpha val="7450"/>
              </a:srgbClr>
            </a:outerShdw>
          </a:effectLst>
        </p:spPr>
      </p:sp>
      <p:sp>
        <p:nvSpPr>
          <p:cNvPr id="406" name="Google Shape;406;g3e0b236ec7c_3_392"/>
          <p:cNvSpPr txBox="1">
            <a:spLocks noGrp="1"/>
          </p:cNvSpPr>
          <p:nvPr>
            <p:ph type="title"/>
          </p:nvPr>
        </p:nvSpPr>
        <p:spPr>
          <a:xfrm>
            <a:off x="2324100" y="107950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0b236ec7c_3_58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9" name="Google Shape;69;g3e0b236ec7c_3_58"/>
          <p:cNvSpPr txBox="1"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3e0b236ec7c_3_58"/>
          <p:cNvSpPr txBox="1">
            <a:spLocks noGrp="1"/>
          </p:cNvSpPr>
          <p:nvPr>
            <p:ph type="body" idx="1"/>
          </p:nvPr>
        </p:nvSpPr>
        <p:spPr>
          <a:xfrm>
            <a:off x="838200" y="685800"/>
            <a:ext cx="6711696" cy="502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Char char="▪"/>
              <a:defRPr sz="2000"/>
            </a:lvl9pPr>
          </a:lstStyle>
          <a:p>
            <a:endParaRPr/>
          </a:p>
        </p:txBody>
      </p:sp>
      <p:sp>
        <p:nvSpPr>
          <p:cNvPr id="71" name="Google Shape;71;g3e0b236ec7c_3_58"/>
          <p:cNvSpPr txBox="1">
            <a:spLocks noGrp="1"/>
          </p:cNvSpPr>
          <p:nvPr>
            <p:ph type="body" idx="2"/>
          </p:nvPr>
        </p:nvSpPr>
        <p:spPr>
          <a:xfrm>
            <a:off x="8549640" y="2423160"/>
            <a:ext cx="3200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g3e0b236ec7c_3_58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g3e0b236ec7c_3_58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" name="Google Shape;74;g3e0b236ec7c_3_58"/>
          <p:cNvGrpSpPr/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5" name="Google Shape;75;g3e0b236ec7c_3_5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76" name="Google Shape;76;g3e0b236ec7c_3_5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" name="Google Shape;77;g3e0b236ec7c_3_58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Custom Layout">
  <p:cSld name="68_Custom Layout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g3e0b236ec7c_3_3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" y="718456"/>
            <a:ext cx="8186059" cy="6139544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3e0b236ec7c_3_398"/>
          <p:cNvSpPr>
            <a:spLocks noGrp="1"/>
          </p:cNvSpPr>
          <p:nvPr>
            <p:ph type="pic" idx="2"/>
          </p:nvPr>
        </p:nvSpPr>
        <p:spPr>
          <a:xfrm>
            <a:off x="577685" y="2122077"/>
            <a:ext cx="3944196" cy="353705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0" name="Google Shape;410;g3e0b236ec7c_3_398"/>
          <p:cNvSpPr txBox="1">
            <a:spLocks noGrp="1"/>
          </p:cNvSpPr>
          <p:nvPr>
            <p:ph type="title"/>
          </p:nvPr>
        </p:nvSpPr>
        <p:spPr>
          <a:xfrm>
            <a:off x="5535045" y="1893477"/>
            <a:ext cx="5054600" cy="1178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Josefin Sans"/>
              <a:buNone/>
              <a:defRPr sz="3300" b="1" i="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0_Custom Layout">
  <p:cSld name="90_Custom Layout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0b236ec7c_3_40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5"/>
          <p:cNvSpPr txBox="1">
            <a:spLocks noGrp="1"/>
          </p:cNvSpPr>
          <p:nvPr>
            <p:ph type="title"/>
          </p:nvPr>
        </p:nvSpPr>
        <p:spPr>
          <a:xfrm>
            <a:off x="838200" y="1117600"/>
            <a:ext cx="44088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Font typeface="Josefin Sans"/>
              <a:buNone/>
              <a:defRPr sz="37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25"/>
          <p:cNvSpPr>
            <a:spLocks noGrp="1"/>
          </p:cNvSpPr>
          <p:nvPr>
            <p:ph type="pic" idx="2"/>
          </p:nvPr>
        </p:nvSpPr>
        <p:spPr>
          <a:xfrm>
            <a:off x="6205147" y="1117600"/>
            <a:ext cx="5070900" cy="4622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3" name="Google Shape;423;p25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25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2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4_Custom Layout">
  <p:cSld name="84_Custom Layou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28" name="Google Shape;428;p24"/>
          <p:cNvSpPr txBox="1">
            <a:spLocks noGrp="1"/>
          </p:cNvSpPr>
          <p:nvPr>
            <p:ph type="title"/>
          </p:nvPr>
        </p:nvSpPr>
        <p:spPr>
          <a:xfrm>
            <a:off x="2797630" y="1302657"/>
            <a:ext cx="6596700" cy="18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Josefin Sans"/>
              <a:buNone/>
              <a:defRPr sz="60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2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8"/>
          <p:cNvSpPr/>
          <p:nvPr/>
        </p:nvSpPr>
        <p:spPr>
          <a:xfrm>
            <a:off x="920834" y="1346946"/>
            <a:ext cx="10223100" cy="807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6200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32" name="Google Shape;432;p28"/>
          <p:cNvSpPr/>
          <p:nvPr/>
        </p:nvSpPr>
        <p:spPr>
          <a:xfrm>
            <a:off x="920834" y="4299696"/>
            <a:ext cx="10223100" cy="807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1755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33" name="Google Shape;433;p28"/>
          <p:cNvSpPr/>
          <p:nvPr/>
        </p:nvSpPr>
        <p:spPr>
          <a:xfrm>
            <a:off x="920834" y="1484779"/>
            <a:ext cx="10223100" cy="27432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434" name="Google Shape;434;p28"/>
          <p:cNvGrpSpPr/>
          <p:nvPr/>
        </p:nvGrpSpPr>
        <p:grpSpPr>
          <a:xfrm>
            <a:off x="9649215" y="4068923"/>
            <a:ext cx="1080900" cy="1080900"/>
            <a:chOff x="9685338" y="4460675"/>
            <a:chExt cx="1080900" cy="1080900"/>
          </a:xfrm>
        </p:grpSpPr>
        <p:sp>
          <p:nvSpPr>
            <p:cNvPr id="435" name="Google Shape;435;p28"/>
            <p:cNvSpPr/>
            <p:nvPr/>
          </p:nvSpPr>
          <p:spPr>
            <a:xfrm>
              <a:off x="9685338" y="4460675"/>
              <a:ext cx="1080900" cy="108090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4998" sy="84998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9793429" y="4568765"/>
              <a:ext cx="864600" cy="864600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Google Shape;437;p28"/>
          <p:cNvSpPr txBox="1">
            <a:spLocks noGrp="1"/>
          </p:cNvSpPr>
          <p:nvPr>
            <p:ph type="ctrTitle"/>
          </p:nvPr>
        </p:nvSpPr>
        <p:spPr>
          <a:xfrm>
            <a:off x="1051560" y="1432223"/>
            <a:ext cx="9966900" cy="30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Font typeface="Rockwell"/>
              <a:buNone/>
              <a:defRPr sz="9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28"/>
          <p:cNvSpPr txBox="1">
            <a:spLocks noGrp="1"/>
          </p:cNvSpPr>
          <p:nvPr>
            <p:ph type="subTitle" idx="1"/>
          </p:nvPr>
        </p:nvSpPr>
        <p:spPr>
          <a:xfrm>
            <a:off x="1069848" y="4389120"/>
            <a:ext cx="7891200" cy="10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7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38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4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None/>
              <a:defRPr sz="2000"/>
            </a:lvl9pPr>
          </a:lstStyle>
          <a:p>
            <a:endParaRPr/>
          </a:p>
        </p:txBody>
      </p:sp>
      <p:sp>
        <p:nvSpPr>
          <p:cNvPr id="439" name="Google Shape;439;p28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28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28"/>
          <p:cNvSpPr txBox="1">
            <a:spLocks noGrp="1"/>
          </p:cNvSpPr>
          <p:nvPr>
            <p:ph type="sldNum" idx="12"/>
          </p:nvPr>
        </p:nvSpPr>
        <p:spPr>
          <a:xfrm>
            <a:off x="9592733" y="4289334"/>
            <a:ext cx="1194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9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29"/>
          <p:cNvSpPr txBox="1"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445" name="Google Shape;445;p29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29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9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0"/>
          <p:cNvSpPr/>
          <p:nvPr/>
        </p:nvSpPr>
        <p:spPr>
          <a:xfrm>
            <a:off x="0" y="4917989"/>
            <a:ext cx="12192000" cy="19401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50" name="Google Shape;450;p30"/>
          <p:cNvSpPr txBox="1">
            <a:spLocks noGrp="1"/>
          </p:cNvSpPr>
          <p:nvPr>
            <p:ph type="title"/>
          </p:nvPr>
        </p:nvSpPr>
        <p:spPr>
          <a:xfrm>
            <a:off x="2167128" y="1225296"/>
            <a:ext cx="9281100" cy="35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0"/>
              <a:buFont typeface="Rockwell"/>
              <a:buNone/>
              <a:defRPr sz="8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30"/>
          <p:cNvSpPr txBox="1">
            <a:spLocks noGrp="1"/>
          </p:cNvSpPr>
          <p:nvPr>
            <p:ph type="body" idx="1"/>
          </p:nvPr>
        </p:nvSpPr>
        <p:spPr>
          <a:xfrm>
            <a:off x="2165774" y="5020056"/>
            <a:ext cx="90525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A0A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A0A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190"/>
              <a:buNone/>
              <a:defRPr sz="1400">
                <a:solidFill>
                  <a:srgbClr val="88A0A5"/>
                </a:solidFill>
              </a:defRPr>
            </a:lvl9pPr>
          </a:lstStyle>
          <a:p>
            <a:endParaRPr/>
          </a:p>
        </p:txBody>
      </p:sp>
      <p:sp>
        <p:nvSpPr>
          <p:cNvPr id="452" name="Google Shape;452;p30"/>
          <p:cNvSpPr txBox="1">
            <a:spLocks noGrp="1"/>
          </p:cNvSpPr>
          <p:nvPr>
            <p:ph type="dt" idx="10"/>
          </p:nvPr>
        </p:nvSpPr>
        <p:spPr>
          <a:xfrm>
            <a:off x="8593667" y="6272784"/>
            <a:ext cx="2644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30"/>
          <p:cNvSpPr txBox="1">
            <a:spLocks noGrp="1"/>
          </p:cNvSpPr>
          <p:nvPr>
            <p:ph type="ftr" idx="11"/>
          </p:nvPr>
        </p:nvSpPr>
        <p:spPr>
          <a:xfrm>
            <a:off x="2182708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4" name="Google Shape;454;p30"/>
          <p:cNvGrpSpPr/>
          <p:nvPr/>
        </p:nvGrpSpPr>
        <p:grpSpPr>
          <a:xfrm>
            <a:off x="897399" y="2325848"/>
            <a:ext cx="1080900" cy="1080900"/>
            <a:chOff x="9685338" y="4460675"/>
            <a:chExt cx="1080900" cy="1080900"/>
          </a:xfrm>
        </p:grpSpPr>
        <p:sp>
          <p:nvSpPr>
            <p:cNvPr id="455" name="Google Shape;455;p30"/>
            <p:cNvSpPr/>
            <p:nvPr/>
          </p:nvSpPr>
          <p:spPr>
            <a:xfrm>
              <a:off x="9685338" y="4460675"/>
              <a:ext cx="1080900" cy="108090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4998" sy="84998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9793429" y="4568765"/>
              <a:ext cx="864600" cy="864600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30"/>
          <p:cNvSpPr txBox="1">
            <a:spLocks noGrp="1"/>
          </p:cNvSpPr>
          <p:nvPr>
            <p:ph type="sldNum" idx="12"/>
          </p:nvPr>
        </p:nvSpPr>
        <p:spPr>
          <a:xfrm>
            <a:off x="843702" y="2506133"/>
            <a:ext cx="11883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1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31"/>
          <p:cNvSpPr txBox="1">
            <a:spLocks noGrp="1"/>
          </p:cNvSpPr>
          <p:nvPr>
            <p:ph type="body" idx="1"/>
          </p:nvPr>
        </p:nvSpPr>
        <p:spPr>
          <a:xfrm>
            <a:off x="1069848" y="2194560"/>
            <a:ext cx="4755000" cy="3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>
            <a:endParaRPr/>
          </a:p>
        </p:txBody>
      </p:sp>
      <p:sp>
        <p:nvSpPr>
          <p:cNvPr id="461" name="Google Shape;461;p31"/>
          <p:cNvSpPr txBox="1">
            <a:spLocks noGrp="1"/>
          </p:cNvSpPr>
          <p:nvPr>
            <p:ph type="body" idx="2"/>
          </p:nvPr>
        </p:nvSpPr>
        <p:spPr>
          <a:xfrm>
            <a:off x="6364224" y="2194560"/>
            <a:ext cx="4755000" cy="3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 sz="1800"/>
            </a:lvl9pPr>
          </a:lstStyle>
          <a:p>
            <a:endParaRPr/>
          </a:p>
        </p:txBody>
      </p:sp>
      <p:sp>
        <p:nvSpPr>
          <p:cNvPr id="462" name="Google Shape;462;p31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31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31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>
  <p:cSld name="Comparaison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2"/>
          <p:cNvSpPr txBox="1">
            <a:spLocks noGrp="1"/>
          </p:cNvSpPr>
          <p:nvPr>
            <p:ph type="body" idx="1"/>
          </p:nvPr>
        </p:nvSpPr>
        <p:spPr>
          <a:xfrm>
            <a:off x="1066800" y="2048256"/>
            <a:ext cx="475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 b="1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467" name="Google Shape;467;p32"/>
          <p:cNvSpPr txBox="1">
            <a:spLocks noGrp="1"/>
          </p:cNvSpPr>
          <p:nvPr>
            <p:ph type="body" idx="2"/>
          </p:nvPr>
        </p:nvSpPr>
        <p:spPr>
          <a:xfrm>
            <a:off x="1069848" y="2743200"/>
            <a:ext cx="47550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marL="3200400" lvl="6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marL="3657600" lvl="7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marL="4114800" lvl="8" indent="-31496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>
            <a:endParaRPr/>
          </a:p>
        </p:txBody>
      </p:sp>
      <p:sp>
        <p:nvSpPr>
          <p:cNvPr id="468" name="Google Shape;468;p32"/>
          <p:cNvSpPr txBox="1">
            <a:spLocks noGrp="1"/>
          </p:cNvSpPr>
          <p:nvPr>
            <p:ph type="body" idx="3"/>
          </p:nvPr>
        </p:nvSpPr>
        <p:spPr>
          <a:xfrm>
            <a:off x="6364224" y="2048256"/>
            <a:ext cx="475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None/>
              <a:defRPr sz="2000" b="1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469" name="Google Shape;469;p32"/>
          <p:cNvSpPr txBox="1">
            <a:spLocks noGrp="1"/>
          </p:cNvSpPr>
          <p:nvPr>
            <p:ph type="body" idx="4"/>
          </p:nvPr>
        </p:nvSpPr>
        <p:spPr>
          <a:xfrm>
            <a:off x="6364224" y="2743200"/>
            <a:ext cx="47550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6pPr>
            <a:lvl7pPr marL="3200400" lvl="6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7pPr>
            <a:lvl8pPr marL="3657600" lvl="7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8pPr>
            <a:lvl9pPr marL="4114800" lvl="8" indent="-31496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360"/>
              <a:buChar char="▪"/>
              <a:defRPr sz="1600"/>
            </a:lvl9pPr>
          </a:lstStyle>
          <a:p>
            <a:endParaRPr/>
          </a:p>
        </p:txBody>
      </p:sp>
      <p:sp>
        <p:nvSpPr>
          <p:cNvPr id="470" name="Google Shape;470;p32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32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32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73" name="Google Shape;473;p32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>
  <p:cSld name="Titre seul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33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33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sp>
        <p:nvSpPr>
          <p:cNvPr id="478" name="Google Shape;478;p33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0b236ec7c_3_69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80" name="Google Shape;80;g3e0b236ec7c_3_69"/>
          <p:cNvSpPr txBox="1"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3e0b236ec7c_3_69"/>
          <p:cNvSpPr>
            <a:spLocks noGrp="1"/>
          </p:cNvSpPr>
          <p:nvPr>
            <p:ph type="pic" idx="2"/>
          </p:nvPr>
        </p:nvSpPr>
        <p:spPr>
          <a:xfrm>
            <a:off x="0" y="0"/>
            <a:ext cx="8303740" cy="6858000"/>
          </a:xfrm>
          <a:prstGeom prst="rect">
            <a:avLst/>
          </a:prstGeom>
          <a:solidFill>
            <a:srgbClr val="B8FAFE"/>
          </a:solidFill>
          <a:ln>
            <a:noFill/>
          </a:ln>
        </p:spPr>
      </p:sp>
      <p:sp>
        <p:nvSpPr>
          <p:cNvPr id="82" name="Google Shape;82;g3e0b236ec7c_3_69"/>
          <p:cNvSpPr txBox="1">
            <a:spLocks noGrp="1"/>
          </p:cNvSpPr>
          <p:nvPr>
            <p:ph type="body" idx="1"/>
          </p:nvPr>
        </p:nvSpPr>
        <p:spPr>
          <a:xfrm>
            <a:off x="8549640" y="2423160"/>
            <a:ext cx="3200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83" name="Google Shape;83;g3e0b236ec7c_3_69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" name="Google Shape;84;g3e0b236ec7c_3_69"/>
          <p:cNvGrpSpPr/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5" name="Google Shape;85;g3e0b236ec7c_3_6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86" name="Google Shape;86;g3e0b236ec7c_3_6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g3e0b236ec7c_3_69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5"/>
          <p:cNvSpPr/>
          <p:nvPr/>
        </p:nvSpPr>
        <p:spPr>
          <a:xfrm>
            <a:off x="8303740" y="0"/>
            <a:ext cx="3888300" cy="6858000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81" name="Google Shape;481;p35"/>
          <p:cNvSpPr txBox="1">
            <a:spLocks noGrp="1"/>
          </p:cNvSpPr>
          <p:nvPr>
            <p:ph type="title"/>
          </p:nvPr>
        </p:nvSpPr>
        <p:spPr>
          <a:xfrm>
            <a:off x="8549640" y="685800"/>
            <a:ext cx="32004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5"/>
          <p:cNvSpPr txBox="1">
            <a:spLocks noGrp="1"/>
          </p:cNvSpPr>
          <p:nvPr>
            <p:ph type="body" idx="1"/>
          </p:nvPr>
        </p:nvSpPr>
        <p:spPr>
          <a:xfrm>
            <a:off x="838200" y="685800"/>
            <a:ext cx="6711600" cy="50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65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700"/>
              <a:buChar char="▪"/>
              <a:defRPr sz="2000"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 sz="1800"/>
            </a:lvl2pPr>
            <a:lvl3pPr marL="1371600" lvl="2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3pPr>
            <a:lvl4pPr marL="1828800" lvl="3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4pPr>
            <a:lvl5pPr marL="2286000" lvl="4" indent="-31496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60"/>
              <a:buChar char="▪"/>
              <a:defRPr sz="1600"/>
            </a:lvl5pPr>
            <a:lvl6pPr marL="2743200" lvl="5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6pPr>
            <a:lvl7pPr marL="3200400" lvl="6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7pPr>
            <a:lvl8pPr marL="3657600" lvl="7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00"/>
              <a:buChar char="▪"/>
              <a:defRPr sz="2000"/>
            </a:lvl8pPr>
            <a:lvl9pPr marL="4114800" lvl="8" indent="-33655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700"/>
              <a:buChar char="▪"/>
              <a:defRPr sz="2000"/>
            </a:lvl9pPr>
          </a:lstStyle>
          <a:p>
            <a:endParaRPr/>
          </a:p>
        </p:txBody>
      </p:sp>
      <p:sp>
        <p:nvSpPr>
          <p:cNvPr id="483" name="Google Shape;483;p35"/>
          <p:cNvSpPr txBox="1">
            <a:spLocks noGrp="1"/>
          </p:cNvSpPr>
          <p:nvPr>
            <p:ph type="body" idx="2"/>
          </p:nvPr>
        </p:nvSpPr>
        <p:spPr>
          <a:xfrm>
            <a:off x="8549640" y="2423160"/>
            <a:ext cx="3200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484" name="Google Shape;484;p35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35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86" name="Google Shape;486;p35"/>
          <p:cNvGrpSpPr/>
          <p:nvPr/>
        </p:nvGrpSpPr>
        <p:grpSpPr>
          <a:xfrm>
            <a:off x="11401346" y="6229474"/>
            <a:ext cx="457232" cy="457232"/>
            <a:chOff x="11361456" y="6195813"/>
            <a:chExt cx="548700" cy="548700"/>
          </a:xfrm>
        </p:grpSpPr>
        <p:sp>
          <p:nvSpPr>
            <p:cNvPr id="487" name="Google Shape;487;p35"/>
            <p:cNvSpPr/>
            <p:nvPr/>
          </p:nvSpPr>
          <p:spPr>
            <a:xfrm>
              <a:off x="11361456" y="6195813"/>
              <a:ext cx="548700" cy="54870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4998" sy="84998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11396488" y="6230844"/>
              <a:ext cx="478500" cy="478500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35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6"/>
          <p:cNvSpPr/>
          <p:nvPr/>
        </p:nvSpPr>
        <p:spPr>
          <a:xfrm>
            <a:off x="8303740" y="0"/>
            <a:ext cx="3888300" cy="6858000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3" sy="89003" flip="xy" algn="ctr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92" name="Google Shape;492;p36"/>
          <p:cNvSpPr txBox="1">
            <a:spLocks noGrp="1"/>
          </p:cNvSpPr>
          <p:nvPr>
            <p:ph type="title"/>
          </p:nvPr>
        </p:nvSpPr>
        <p:spPr>
          <a:xfrm>
            <a:off x="8549640" y="685800"/>
            <a:ext cx="32004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ckwell"/>
              <a:buNone/>
              <a:defRPr sz="3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36"/>
          <p:cNvSpPr>
            <a:spLocks noGrp="1"/>
          </p:cNvSpPr>
          <p:nvPr>
            <p:ph type="pic" idx="2"/>
          </p:nvPr>
        </p:nvSpPr>
        <p:spPr>
          <a:xfrm>
            <a:off x="0" y="0"/>
            <a:ext cx="8303700" cy="6858000"/>
          </a:xfrm>
          <a:prstGeom prst="rect">
            <a:avLst/>
          </a:prstGeom>
          <a:solidFill>
            <a:srgbClr val="B8FAFE"/>
          </a:solidFill>
          <a:ln>
            <a:noFill/>
          </a:ln>
        </p:spPr>
      </p:sp>
      <p:sp>
        <p:nvSpPr>
          <p:cNvPr id="494" name="Google Shape;494;p36"/>
          <p:cNvSpPr txBox="1">
            <a:spLocks noGrp="1"/>
          </p:cNvSpPr>
          <p:nvPr>
            <p:ph type="body" idx="1"/>
          </p:nvPr>
        </p:nvSpPr>
        <p:spPr>
          <a:xfrm>
            <a:off x="8549640" y="2423160"/>
            <a:ext cx="32004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11B2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495" name="Google Shape;495;p36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6" name="Google Shape;496;p36"/>
          <p:cNvGrpSpPr/>
          <p:nvPr/>
        </p:nvGrpSpPr>
        <p:grpSpPr>
          <a:xfrm>
            <a:off x="11401346" y="6229474"/>
            <a:ext cx="457232" cy="457232"/>
            <a:chOff x="11361456" y="6195813"/>
            <a:chExt cx="548700" cy="548700"/>
          </a:xfrm>
        </p:grpSpPr>
        <p:sp>
          <p:nvSpPr>
            <p:cNvPr id="497" name="Google Shape;497;p36"/>
            <p:cNvSpPr/>
            <p:nvPr/>
          </p:nvSpPr>
          <p:spPr>
            <a:xfrm>
              <a:off x="11361456" y="6195813"/>
              <a:ext cx="548700" cy="54870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4998" sy="84998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ckwell"/>
                <a:buNone/>
              </a:pPr>
              <a:endParaRPr sz="20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1396488" y="6230844"/>
              <a:ext cx="478500" cy="478500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Rockwel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9" name="Google Shape;499;p36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7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body" idx="1"/>
          </p:nvPr>
        </p:nvSpPr>
        <p:spPr>
          <a:xfrm rot="5400000">
            <a:off x="4073598" y="-882342"/>
            <a:ext cx="405090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37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8"/>
          <p:cNvSpPr txBox="1">
            <a:spLocks noGrp="1"/>
          </p:cNvSpPr>
          <p:nvPr>
            <p:ph type="title"/>
          </p:nvPr>
        </p:nvSpPr>
        <p:spPr>
          <a:xfrm rot="5400000">
            <a:off x="7181850" y="2076450"/>
            <a:ext cx="5638800" cy="25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38"/>
          <p:cNvSpPr txBox="1">
            <a:spLocks noGrp="1"/>
          </p:cNvSpPr>
          <p:nvPr>
            <p:ph type="body" idx="1"/>
          </p:nvPr>
        </p:nvSpPr>
        <p:spPr>
          <a:xfrm rot="5400000">
            <a:off x="2000250" y="-400050"/>
            <a:ext cx="5638800" cy="75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30"/>
              <a:buChar char="▪"/>
              <a:defRPr/>
            </a:lvl1pPr>
            <a:lvl2pPr marL="914400" lvl="1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2pPr>
            <a:lvl3pPr marL="1371600" lvl="2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3pPr>
            <a:lvl4pPr marL="1828800" lvl="3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4pPr>
            <a:lvl5pPr marL="2286000" lvl="4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5pPr>
            <a:lvl6pPr marL="2743200" lvl="5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6pPr>
            <a:lvl7pPr marL="3200400" lvl="6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7pPr>
            <a:lvl8pPr marL="3657600" lvl="7" indent="-32575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30"/>
              <a:buChar char="▪"/>
              <a:defRPr/>
            </a:lvl8pPr>
            <a:lvl9pPr marL="4114800" lvl="8" indent="-325755" algn="l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SzPts val="1530"/>
              <a:buChar char="▪"/>
              <a:defRPr/>
            </a:lvl9pPr>
          </a:lstStyle>
          <a:p>
            <a:endParaRPr/>
          </a:p>
        </p:txBody>
      </p:sp>
      <p:sp>
        <p:nvSpPr>
          <p:cNvPr id="509" name="Google Shape;509;p38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38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38"/>
          <p:cNvSpPr txBox="1">
            <a:spLocks noGrp="1"/>
          </p:cNvSpPr>
          <p:nvPr>
            <p:ph type="sldNum" idx="12"/>
          </p:nvPr>
        </p:nvSpPr>
        <p:spPr>
          <a:xfrm>
            <a:off x="11311128" y="6272784"/>
            <a:ext cx="640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ustom Layout">
  <p:cSld name="39_Custom Layout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9"/>
          <p:cNvSpPr>
            <a:spLocks noGrp="1"/>
          </p:cNvSpPr>
          <p:nvPr>
            <p:ph type="pic" idx="2"/>
          </p:nvPr>
        </p:nvSpPr>
        <p:spPr>
          <a:xfrm>
            <a:off x="230124" y="228600"/>
            <a:ext cx="11731800" cy="6400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4" name="Google Shape;514;p39"/>
          <p:cNvSpPr txBox="1">
            <a:spLocks noGrp="1"/>
          </p:cNvSpPr>
          <p:nvPr>
            <p:ph type="title"/>
          </p:nvPr>
        </p:nvSpPr>
        <p:spPr>
          <a:xfrm>
            <a:off x="2095500" y="2603500"/>
            <a:ext cx="3797400" cy="22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3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18" name="Google Shape;518;p40"/>
          <p:cNvSpPr>
            <a:spLocks noGrp="1"/>
          </p:cNvSpPr>
          <p:nvPr>
            <p:ph type="pic" idx="2"/>
          </p:nvPr>
        </p:nvSpPr>
        <p:spPr>
          <a:xfrm>
            <a:off x="4027713" y="0"/>
            <a:ext cx="6018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9" name="Google Shape;519;p40"/>
          <p:cNvSpPr txBox="1">
            <a:spLocks noGrp="1"/>
          </p:cNvSpPr>
          <p:nvPr>
            <p:ph type="title"/>
          </p:nvPr>
        </p:nvSpPr>
        <p:spPr>
          <a:xfrm>
            <a:off x="1665512" y="2809421"/>
            <a:ext cx="42780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Josefin Sans"/>
              <a:buNone/>
              <a:defRPr sz="37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4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1"/>
          <p:cNvSpPr/>
          <p:nvPr/>
        </p:nvSpPr>
        <p:spPr>
          <a:xfrm>
            <a:off x="7442200" y="0"/>
            <a:ext cx="4749900" cy="6858000"/>
          </a:xfrm>
          <a:prstGeom prst="rect">
            <a:avLst/>
          </a:prstGeom>
          <a:solidFill>
            <a:srgbClr val="54B9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23" name="Google Shape;523;p41"/>
          <p:cNvSpPr>
            <a:spLocks noGrp="1"/>
          </p:cNvSpPr>
          <p:nvPr>
            <p:ph type="pic" idx="2"/>
          </p:nvPr>
        </p:nvSpPr>
        <p:spPr>
          <a:xfrm>
            <a:off x="0" y="0"/>
            <a:ext cx="74421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4" name="Google Shape;524;p41"/>
          <p:cNvSpPr txBox="1">
            <a:spLocks noGrp="1"/>
          </p:cNvSpPr>
          <p:nvPr>
            <p:ph type="title"/>
          </p:nvPr>
        </p:nvSpPr>
        <p:spPr>
          <a:xfrm>
            <a:off x="6961412" y="2554054"/>
            <a:ext cx="4314600" cy="1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Josefin Sans"/>
              <a:buNone/>
              <a:defRPr sz="3300" b="1" i="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4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2"/>
          <p:cNvSpPr>
            <a:spLocks noGrp="1"/>
          </p:cNvSpPr>
          <p:nvPr>
            <p:ph type="pic" idx="2"/>
          </p:nvPr>
        </p:nvSpPr>
        <p:spPr>
          <a:xfrm>
            <a:off x="0" y="0"/>
            <a:ext cx="53667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8" name="Google Shape;528;p42"/>
          <p:cNvSpPr txBox="1">
            <a:spLocks noGrp="1"/>
          </p:cNvSpPr>
          <p:nvPr>
            <p:ph type="title"/>
          </p:nvPr>
        </p:nvSpPr>
        <p:spPr>
          <a:xfrm>
            <a:off x="7086600" y="914400"/>
            <a:ext cx="33855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4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3"/>
          <p:cNvSpPr>
            <a:spLocks noGrp="1"/>
          </p:cNvSpPr>
          <p:nvPr>
            <p:ph type="pic" idx="2"/>
          </p:nvPr>
        </p:nvSpPr>
        <p:spPr>
          <a:xfrm>
            <a:off x="6672943" y="1"/>
            <a:ext cx="5519100" cy="3723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2" name="Google Shape;532;p43"/>
          <p:cNvSpPr>
            <a:spLocks noGrp="1"/>
          </p:cNvSpPr>
          <p:nvPr>
            <p:ph type="pic" idx="3"/>
          </p:nvPr>
        </p:nvSpPr>
        <p:spPr>
          <a:xfrm>
            <a:off x="6672943" y="3842657"/>
            <a:ext cx="5519100" cy="3015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3" name="Google Shape;533;p43"/>
          <p:cNvSpPr txBox="1">
            <a:spLocks noGrp="1"/>
          </p:cNvSpPr>
          <p:nvPr>
            <p:ph type="title"/>
          </p:nvPr>
        </p:nvSpPr>
        <p:spPr>
          <a:xfrm>
            <a:off x="1632857" y="2361980"/>
            <a:ext cx="33855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4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4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289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37" name="Google Shape;537;p44"/>
          <p:cNvSpPr txBox="1">
            <a:spLocks noGrp="1"/>
          </p:cNvSpPr>
          <p:nvPr>
            <p:ph type="title"/>
          </p:nvPr>
        </p:nvSpPr>
        <p:spPr>
          <a:xfrm>
            <a:off x="3075216" y="4223658"/>
            <a:ext cx="60417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Josefin Sans"/>
              <a:buNone/>
              <a:defRPr sz="3200" b="1" i="0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4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23.xml"/><Relationship Id="rId47" Type="http://schemas.openxmlformats.org/officeDocument/2006/relationships/slideLayout" Target="../slideLayouts/slideLayout128.xml"/><Relationship Id="rId63" Type="http://schemas.openxmlformats.org/officeDocument/2006/relationships/slideLayout" Target="../slideLayouts/slideLayout144.xml"/><Relationship Id="rId68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13.xml"/><Relationship Id="rId37" Type="http://schemas.openxmlformats.org/officeDocument/2006/relationships/slideLayout" Target="../slideLayouts/slideLayout118.xml"/><Relationship Id="rId53" Type="http://schemas.openxmlformats.org/officeDocument/2006/relationships/slideLayout" Target="../slideLayouts/slideLayout134.xml"/><Relationship Id="rId58" Type="http://schemas.openxmlformats.org/officeDocument/2006/relationships/slideLayout" Target="../slideLayouts/slideLayout139.xml"/><Relationship Id="rId74" Type="http://schemas.openxmlformats.org/officeDocument/2006/relationships/slideLayout" Target="../slideLayouts/slideLayout155.xml"/><Relationship Id="rId79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86.xml"/><Relationship Id="rId61" Type="http://schemas.openxmlformats.org/officeDocument/2006/relationships/slideLayout" Target="../slideLayouts/slideLayout142.xml"/><Relationship Id="rId82" Type="http://schemas.openxmlformats.org/officeDocument/2006/relationships/slideLayout" Target="../slideLayouts/slideLayout163.xml"/><Relationship Id="rId1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103.xml"/><Relationship Id="rId27" Type="http://schemas.openxmlformats.org/officeDocument/2006/relationships/slideLayout" Target="../slideLayouts/slideLayout108.xml"/><Relationship Id="rId30" Type="http://schemas.openxmlformats.org/officeDocument/2006/relationships/slideLayout" Target="../slideLayouts/slideLayout111.xml"/><Relationship Id="rId35" Type="http://schemas.openxmlformats.org/officeDocument/2006/relationships/slideLayout" Target="../slideLayouts/slideLayout116.xml"/><Relationship Id="rId43" Type="http://schemas.openxmlformats.org/officeDocument/2006/relationships/slideLayout" Target="../slideLayouts/slideLayout124.xml"/><Relationship Id="rId48" Type="http://schemas.openxmlformats.org/officeDocument/2006/relationships/slideLayout" Target="../slideLayouts/slideLayout129.xml"/><Relationship Id="rId56" Type="http://schemas.openxmlformats.org/officeDocument/2006/relationships/slideLayout" Target="../slideLayouts/slideLayout137.xml"/><Relationship Id="rId64" Type="http://schemas.openxmlformats.org/officeDocument/2006/relationships/slideLayout" Target="../slideLayouts/slideLayout145.xml"/><Relationship Id="rId69" Type="http://schemas.openxmlformats.org/officeDocument/2006/relationships/slideLayout" Target="../slideLayouts/slideLayout150.xml"/><Relationship Id="rId77" Type="http://schemas.openxmlformats.org/officeDocument/2006/relationships/slideLayout" Target="../slideLayouts/slideLayout158.xml"/><Relationship Id="rId8" Type="http://schemas.openxmlformats.org/officeDocument/2006/relationships/slideLayout" Target="../slideLayouts/slideLayout89.xml"/><Relationship Id="rId51" Type="http://schemas.openxmlformats.org/officeDocument/2006/relationships/slideLayout" Target="../slideLayouts/slideLayout132.xml"/><Relationship Id="rId72" Type="http://schemas.openxmlformats.org/officeDocument/2006/relationships/slideLayout" Target="../slideLayouts/slideLayout153.xml"/><Relationship Id="rId80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5" Type="http://schemas.openxmlformats.org/officeDocument/2006/relationships/slideLayout" Target="../slideLayouts/slideLayout106.xml"/><Relationship Id="rId33" Type="http://schemas.openxmlformats.org/officeDocument/2006/relationships/slideLayout" Target="../slideLayouts/slideLayout114.xml"/><Relationship Id="rId38" Type="http://schemas.openxmlformats.org/officeDocument/2006/relationships/slideLayout" Target="../slideLayouts/slideLayout119.xml"/><Relationship Id="rId46" Type="http://schemas.openxmlformats.org/officeDocument/2006/relationships/slideLayout" Target="../slideLayouts/slideLayout127.xml"/><Relationship Id="rId59" Type="http://schemas.openxmlformats.org/officeDocument/2006/relationships/slideLayout" Target="../slideLayouts/slideLayout140.xml"/><Relationship Id="rId67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01.xml"/><Relationship Id="rId41" Type="http://schemas.openxmlformats.org/officeDocument/2006/relationships/slideLayout" Target="../slideLayouts/slideLayout122.xml"/><Relationship Id="rId54" Type="http://schemas.openxmlformats.org/officeDocument/2006/relationships/slideLayout" Target="../slideLayouts/slideLayout135.xml"/><Relationship Id="rId62" Type="http://schemas.openxmlformats.org/officeDocument/2006/relationships/slideLayout" Target="../slideLayouts/slideLayout143.xml"/><Relationship Id="rId70" Type="http://schemas.openxmlformats.org/officeDocument/2006/relationships/slideLayout" Target="../slideLayouts/slideLayout151.xml"/><Relationship Id="rId75" Type="http://schemas.openxmlformats.org/officeDocument/2006/relationships/slideLayout" Target="../slideLayouts/slideLayout156.xml"/><Relationship Id="rId83" Type="http://schemas.openxmlformats.org/officeDocument/2006/relationships/theme" Target="../theme/theme2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6.xml"/><Relationship Id="rId23" Type="http://schemas.openxmlformats.org/officeDocument/2006/relationships/slideLayout" Target="../slideLayouts/slideLayout104.xml"/><Relationship Id="rId28" Type="http://schemas.openxmlformats.org/officeDocument/2006/relationships/slideLayout" Target="../slideLayouts/slideLayout109.xml"/><Relationship Id="rId36" Type="http://schemas.openxmlformats.org/officeDocument/2006/relationships/slideLayout" Target="../slideLayouts/slideLayout117.xml"/><Relationship Id="rId49" Type="http://schemas.openxmlformats.org/officeDocument/2006/relationships/slideLayout" Target="../slideLayouts/slideLayout130.xml"/><Relationship Id="rId57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12.xml"/><Relationship Id="rId44" Type="http://schemas.openxmlformats.org/officeDocument/2006/relationships/slideLayout" Target="../slideLayouts/slideLayout125.xml"/><Relationship Id="rId52" Type="http://schemas.openxmlformats.org/officeDocument/2006/relationships/slideLayout" Target="../slideLayouts/slideLayout133.xml"/><Relationship Id="rId60" Type="http://schemas.openxmlformats.org/officeDocument/2006/relationships/slideLayout" Target="../slideLayouts/slideLayout141.xml"/><Relationship Id="rId65" Type="http://schemas.openxmlformats.org/officeDocument/2006/relationships/slideLayout" Target="../slideLayouts/slideLayout146.xml"/><Relationship Id="rId73" Type="http://schemas.openxmlformats.org/officeDocument/2006/relationships/slideLayout" Target="../slideLayouts/slideLayout154.xml"/><Relationship Id="rId78" Type="http://schemas.openxmlformats.org/officeDocument/2006/relationships/slideLayout" Target="../slideLayouts/slideLayout159.xml"/><Relationship Id="rId81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39" Type="http://schemas.openxmlformats.org/officeDocument/2006/relationships/slideLayout" Target="../slideLayouts/slideLayout120.xml"/><Relationship Id="rId34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31.xml"/><Relationship Id="rId55" Type="http://schemas.openxmlformats.org/officeDocument/2006/relationships/slideLayout" Target="../slideLayouts/slideLayout136.xml"/><Relationship Id="rId7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88.xml"/><Relationship Id="rId71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110.xml"/><Relationship Id="rId24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21.xml"/><Relationship Id="rId45" Type="http://schemas.openxmlformats.org/officeDocument/2006/relationships/slideLayout" Target="../slideLayouts/slideLayout126.xml"/><Relationship Id="rId66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e0b236ec7c_3_0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Rockwell"/>
              <a:buNone/>
              <a:defRPr sz="5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g3e0b236ec7c_3_0"/>
          <p:cNvSpPr txBox="1"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65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11B21"/>
              </a:buClr>
              <a:buSzPts val="17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2575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53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4960" algn="l" rtl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2" name="Google Shape;12;g3e0b236ec7c_3_0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3" name="Google Shape;13;g3e0b236ec7c_3_0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4" name="Google Shape;14;g3e0b236ec7c_3_0"/>
          <p:cNvSpPr txBox="1"/>
          <p:nvPr/>
        </p:nvSpPr>
        <p:spPr>
          <a:xfrm>
            <a:off x="10489642" y="288472"/>
            <a:ext cx="14084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Page </a:t>
            </a:r>
            <a:fld id="{00000000-1234-1234-1234-123412341234}" type="slidenum">
              <a:rPr lang="en-US" sz="1000" b="0" i="0" u="none" strike="noStrike" cap="non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‹N°›</a:t>
            </a:fld>
            <a:endParaRPr sz="1000" b="0" i="0" u="none" strike="noStrike" cap="none">
              <a:solidFill>
                <a:schemeClr val="accent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3"/>
          <p:cNvSpPr txBox="1">
            <a:spLocks noGrp="1"/>
          </p:cNvSpPr>
          <p:nvPr>
            <p:ph type="title"/>
          </p:nvPr>
        </p:nvSpPr>
        <p:spPr>
          <a:xfrm>
            <a:off x="1069848" y="484632"/>
            <a:ext cx="100584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Rockwell"/>
              <a:buNone/>
              <a:defRPr sz="5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p23"/>
          <p:cNvSpPr txBox="1"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65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11B21"/>
              </a:buClr>
              <a:buSzPts val="17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2575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53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1496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4960" algn="l" rtl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811B21"/>
              </a:buClr>
              <a:buSzPts val="136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416" name="Google Shape;416;p23"/>
          <p:cNvSpPr txBox="1">
            <a:spLocks noGrp="1"/>
          </p:cNvSpPr>
          <p:nvPr>
            <p:ph type="dt" idx="10"/>
          </p:nvPr>
        </p:nvSpPr>
        <p:spPr>
          <a:xfrm>
            <a:off x="7964424" y="6272784"/>
            <a:ext cx="327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417" name="Google Shape;417;p23"/>
          <p:cNvSpPr txBox="1">
            <a:spLocks noGrp="1"/>
          </p:cNvSpPr>
          <p:nvPr>
            <p:ph type="ftr" idx="11"/>
          </p:nvPr>
        </p:nvSpPr>
        <p:spPr>
          <a:xfrm>
            <a:off x="1088136" y="6272784"/>
            <a:ext cx="632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418" name="Google Shape;418;p23"/>
          <p:cNvSpPr txBox="1"/>
          <p:nvPr/>
        </p:nvSpPr>
        <p:spPr>
          <a:xfrm>
            <a:off x="10489642" y="288472"/>
            <a:ext cx="1408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Page </a:t>
            </a:r>
            <a:fld id="{00000000-1234-1234-1234-123412341234}" type="slidenum">
              <a:rPr lang="en-US" sz="1000" b="0" i="0" u="none" strike="noStrike" cap="none">
                <a:solidFill>
                  <a:schemeClr val="accent3"/>
                </a:solidFill>
                <a:latin typeface="Josefin Sans"/>
                <a:ea typeface="Josefin Sans"/>
                <a:cs typeface="Josefin Sans"/>
                <a:sym typeface="Josefin Sans"/>
              </a:rPr>
              <a:t>‹N°›</a:t>
            </a:fld>
            <a:endParaRPr sz="1000" b="0" i="0" u="none" strike="noStrike" cap="none">
              <a:solidFill>
                <a:schemeClr val="accent3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19" name="Google Shape;419;p2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  <p:sldLayoutId id="2147483772" r:id="rId42"/>
    <p:sldLayoutId id="2147483773" r:id="rId43"/>
    <p:sldLayoutId id="2147483774" r:id="rId44"/>
    <p:sldLayoutId id="2147483775" r:id="rId45"/>
    <p:sldLayoutId id="2147483776" r:id="rId46"/>
    <p:sldLayoutId id="2147483777" r:id="rId47"/>
    <p:sldLayoutId id="2147483778" r:id="rId48"/>
    <p:sldLayoutId id="2147483779" r:id="rId49"/>
    <p:sldLayoutId id="2147483780" r:id="rId50"/>
    <p:sldLayoutId id="2147483781" r:id="rId51"/>
    <p:sldLayoutId id="2147483782" r:id="rId52"/>
    <p:sldLayoutId id="2147483783" r:id="rId53"/>
    <p:sldLayoutId id="2147483784" r:id="rId54"/>
    <p:sldLayoutId id="2147483785" r:id="rId55"/>
    <p:sldLayoutId id="2147483786" r:id="rId56"/>
    <p:sldLayoutId id="2147483787" r:id="rId57"/>
    <p:sldLayoutId id="2147483788" r:id="rId58"/>
    <p:sldLayoutId id="2147483789" r:id="rId59"/>
    <p:sldLayoutId id="2147483790" r:id="rId60"/>
    <p:sldLayoutId id="2147483791" r:id="rId61"/>
    <p:sldLayoutId id="2147483792" r:id="rId62"/>
    <p:sldLayoutId id="2147483793" r:id="rId63"/>
    <p:sldLayoutId id="2147483794" r:id="rId64"/>
    <p:sldLayoutId id="2147483795" r:id="rId65"/>
    <p:sldLayoutId id="2147483796" r:id="rId66"/>
    <p:sldLayoutId id="2147483797" r:id="rId67"/>
    <p:sldLayoutId id="2147483798" r:id="rId68"/>
    <p:sldLayoutId id="2147483799" r:id="rId69"/>
    <p:sldLayoutId id="2147483800" r:id="rId70"/>
    <p:sldLayoutId id="2147483801" r:id="rId71"/>
    <p:sldLayoutId id="2147483802" r:id="rId72"/>
    <p:sldLayoutId id="2147483803" r:id="rId73"/>
    <p:sldLayoutId id="2147483804" r:id="rId74"/>
    <p:sldLayoutId id="2147483805" r:id="rId75"/>
    <p:sldLayoutId id="2147483806" r:id="rId76"/>
    <p:sldLayoutId id="2147483807" r:id="rId77"/>
    <p:sldLayoutId id="2147483808" r:id="rId78"/>
    <p:sldLayoutId id="2147483809" r:id="rId79"/>
    <p:sldLayoutId id="2147483810" r:id="rId80"/>
    <p:sldLayoutId id="2147483811" r:id="rId81"/>
    <p:sldLayoutId id="2147483812" r:id="rId8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8" Target="../media/image20.png" Type="http://schemas.openxmlformats.org/officeDocument/2006/relationships/image"/><Relationship Id="rId13" Target="../media/image25.jpeg" Type="http://schemas.openxmlformats.org/officeDocument/2006/relationships/image"/><Relationship Id="rId3" Target="../media/image15.jpg" Type="http://schemas.openxmlformats.org/officeDocument/2006/relationships/image"/><Relationship Id="rId7" Target="../media/image19.png" Type="http://schemas.openxmlformats.org/officeDocument/2006/relationships/image"/><Relationship Id="rId12" Target="../media/image24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18.png" Type="http://schemas.openxmlformats.org/officeDocument/2006/relationships/image"/><Relationship Id="rId11" Target="../media/image23.jpeg" Type="http://schemas.openxmlformats.org/officeDocument/2006/relationships/image"/><Relationship Id="rId5" Target="../media/image17.png" Type="http://schemas.openxmlformats.org/officeDocument/2006/relationships/image"/><Relationship Id="rId10" Target="../media/image22.png" Type="http://schemas.openxmlformats.org/officeDocument/2006/relationships/image"/><Relationship Id="rId4" Target="../media/image16.pn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7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8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3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40.jpe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7" Target="../media/image42.jpeg" Type="http://schemas.openxmlformats.org/officeDocument/2006/relationships/image"/><Relationship Id="rId2" Target="../notesSlides/notesSlide14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41.jpe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7" Target="../media/image44.jpeg" Type="http://schemas.openxmlformats.org/officeDocument/2006/relationships/image"/><Relationship Id="rId2" Target="../notesSlides/notesSlide15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43.pn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2" Target="../notesSlides/notesSlide16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45.jpe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6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18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2" Target="../notesSlides/notesSlide18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48.jpe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8" Target="../media/image20.png" Type="http://schemas.openxmlformats.org/officeDocument/2006/relationships/image"/><Relationship Id="rId3" Target="../media/image15.jpg" Type="http://schemas.openxmlformats.org/officeDocument/2006/relationships/image"/><Relationship Id="rId7" Target="../media/image19.png" Type="http://schemas.openxmlformats.org/officeDocument/2006/relationships/image"/><Relationship Id="rId12" Target="../media/image50.jpeg" Type="http://schemas.openxmlformats.org/officeDocument/2006/relationships/image"/><Relationship Id="rId2" Target="../notesSlides/notesSlide19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18.png" Type="http://schemas.openxmlformats.org/officeDocument/2006/relationships/image"/><Relationship Id="rId11" Target="../media/image49.jpeg" Type="http://schemas.openxmlformats.org/officeDocument/2006/relationships/image"/><Relationship Id="rId5" Target="../media/image17.png" Type="http://schemas.openxmlformats.org/officeDocument/2006/relationships/image"/><Relationship Id="rId10" Target="https://www.worldfishcenter.org/island-food-systems" TargetMode="External" Type="http://schemas.openxmlformats.org/officeDocument/2006/relationships/hyperlink"/><Relationship Id="rId4" Target="../media/image16.pn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3.xml.rels><?xml version="1.0" encoding="UTF-8" standalone="yes" ?><Relationships xmlns="http://schemas.openxmlformats.org/package/2006/relationships"><Relationship Id="rId3" Target="../media/image20.pn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27.jpe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8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5.xml.rels><?xml version="1.0" encoding="UTF-8" standalone="yes" ?><Relationships xmlns="http://schemas.openxmlformats.org/package/2006/relationships"><Relationship Id="rId8" Target="../media/image31.jpg" Type="http://schemas.openxmlformats.org/officeDocument/2006/relationships/image"/><Relationship Id="rId3" Target="../media/image20.png" Type="http://schemas.openxmlformats.org/officeDocument/2006/relationships/image"/><Relationship Id="rId7" Target="../media/image30.pn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82.xml" Type="http://schemas.openxmlformats.org/officeDocument/2006/relationships/slideLayout"/><Relationship Id="rId6" Target="../media/image29.png" Type="http://schemas.openxmlformats.org/officeDocument/2006/relationships/image"/><Relationship Id="rId5" Target="../media/image16.png" Type="http://schemas.openxmlformats.org/officeDocument/2006/relationships/image"/><Relationship Id="rId4" Target="../media/image21.png" Type="http://schemas.openxmlformats.org/officeDocument/2006/relationships/image"/><Relationship Id="rId9" Target="../media/image32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3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4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6.png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g3ea2647b9bd_0_580"/>
          <p:cNvPicPr preferRelativeResize="0">
            <a:picLocks noGrp="1"/>
          </p:cNvPicPr>
          <p:nvPr>
            <p:ph idx="2" type="pic"/>
          </p:nvPr>
        </p:nvPicPr>
        <p:blipFill rotWithShape="1">
          <a:blip r:embed="rId3">
            <a:alphaModFix/>
          </a:blip>
          <a:srcRect b="82" t="72"/>
          <a:stretch/>
        </p:blipFill>
        <p:spPr>
          <a:xfrm>
            <a:off x="-1494" y="72988"/>
            <a:ext cx="12192000" cy="63529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900" name="Google Shape;900;g3ea2647b9bd_0_580"/>
          <p:cNvSpPr/>
          <p:nvPr/>
        </p:nvSpPr>
        <p:spPr>
          <a:xfrm>
            <a:off x="6827870" y="-178778"/>
            <a:ext cx="5884800" cy="7508400"/>
          </a:xfrm>
          <a:prstGeom prst="rect">
            <a:avLst/>
          </a:prstGeom>
          <a:solidFill>
            <a:schemeClr val="accent3">
              <a:alpha val="25882"/>
            </a:schemeClr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cap="none" i="0" strike="noStrike" sz="1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g3ea2647b9bd_0_580"/>
          <p:cNvSpPr txBox="1"/>
          <p:nvPr/>
        </p:nvSpPr>
        <p:spPr>
          <a:xfrm>
            <a:off x="8917858" y="772815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cap="none" i="0" strike="noStrike" sz="1800" u="non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02" name="Google Shape;902;g3ea2647b9bd_0_580"/>
          <p:cNvSpPr/>
          <p:nvPr/>
        </p:nvSpPr>
        <p:spPr>
          <a:xfrm>
            <a:off x="0" y="6389175"/>
            <a:ext cx="12192000" cy="54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b="0" cap="none" i="0" strike="noStrike" sz="1200" u="none">
              <a:solidFill>
                <a:srgbClr val="006A6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03" name="Google Shape;903;g3ea2647b9bd_0_580"/>
          <p:cNvCxnSpPr/>
          <p:nvPr/>
        </p:nvCxnSpPr>
        <p:spPr>
          <a:xfrm>
            <a:off x="0" y="1441028"/>
            <a:ext cx="2470200" cy="0"/>
          </a:xfrm>
          <a:prstGeom prst="straightConnector1">
            <a:avLst/>
          </a:prstGeom>
          <a:noFill/>
          <a:ln cap="flat" cmpd="sng" w="127000">
            <a:solidFill>
              <a:schemeClr val="accent2"/>
            </a:solidFill>
            <a:prstDash val="solid"/>
            <a:round/>
            <a:headEnd len="sm" type="none" w="sm"/>
            <a:tailEnd len="sm" type="none" w="sm"/>
          </a:ln>
        </p:spPr>
      </p:cxnSp>
      <p:pic>
        <p:nvPicPr>
          <p:cNvPr id="904" name="Google Shape;904;g3ea2647b9bd_0_5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94" y="6360351"/>
            <a:ext cx="1280753" cy="5723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g3ea2647b9bd_0_580"/>
          <p:cNvGrpSpPr/>
          <p:nvPr/>
        </p:nvGrpSpPr>
        <p:grpSpPr>
          <a:xfrm>
            <a:off x="0" y="-31072"/>
            <a:ext cx="12192000" cy="843772"/>
            <a:chOff x="0" y="-31072"/>
            <a:chExt cx="12192000" cy="843772"/>
          </a:xfrm>
        </p:grpSpPr>
        <p:sp>
          <p:nvSpPr>
            <p:cNvPr id="906" name="Google Shape;906;g3ea2647b9bd_0_580"/>
            <p:cNvSpPr/>
            <p:nvPr/>
          </p:nvSpPr>
          <p:spPr>
            <a:xfrm>
              <a:off x="0" y="0"/>
              <a:ext cx="12192000" cy="81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="ctr" anchorCtr="0" bIns="45700" lIns="91425" rIns="91425" spcFirstLastPara="1" tIns="45700" wrap="square">
              <a:noAutofit/>
            </a:bodyPr>
            <a:lstStyle/>
            <a:p>
              <a:pPr algn="ctr" indent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b="0" cap="none" i="0" strike="noStrike" sz="180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grpSp>
          <p:nvGrpSpPr>
            <p:cNvPr id="907" name="Google Shape;907;g3ea2647b9bd_0_580"/>
            <p:cNvGrpSpPr/>
            <p:nvPr/>
          </p:nvGrpSpPr>
          <p:grpSpPr>
            <a:xfrm>
              <a:off x="282218" y="-31072"/>
              <a:ext cx="11706867" cy="812799"/>
              <a:chOff x="229507" y="-31072"/>
              <a:chExt cx="11706867" cy="812799"/>
            </a:xfrm>
          </p:grpSpPr>
          <p:pic>
            <p:nvPicPr>
              <p:cNvPr id="908" name="Google Shape;908;g3ea2647b9bd_0_580"/>
              <p:cNvPicPr preferRelativeResize="0"/>
              <p:nvPr/>
            </p:nvPicPr>
            <p:blipFill rotWithShape="1">
              <a:blip r:embed="rId5">
                <a:alphaModFix/>
              </a:blip>
              <a:srcRect b="353" l="355" r="375" t="126"/>
              <a:stretch/>
            </p:blipFill>
            <p:spPr>
              <a:xfrm>
                <a:off x="8723767" y="-31072"/>
                <a:ext cx="829587" cy="812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9" name="Google Shape;909;g3ea2647b9bd_0_580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9691272" y="29885"/>
                <a:ext cx="1228840" cy="6908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0" name="Google Shape;910;g3ea2647b9bd_0_580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1195948" y="233058"/>
                <a:ext cx="740426" cy="3466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1" name="Google Shape;911;g3ea2647b9bd_0_58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29507" y="60957"/>
                <a:ext cx="763952" cy="69088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2" name="Google Shape;912;g3ea2647b9bd_0_580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780885" y="60957"/>
                <a:ext cx="1247302" cy="6908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13" name="Google Shape;913;g3ea2647b9bd_0_58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cap="none" i="0" lang="en-US" strike="noStrike" sz="1200" u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TALKS#3: 13th July 2026 from 1pm to 1:45pm (UTC +4)</a:t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g3ea2647b9bd_0_580"/>
          <p:cNvSpPr txBox="1"/>
          <p:nvPr/>
        </p:nvSpPr>
        <p:spPr>
          <a:xfrm>
            <a:off x="282217" y="1556969"/>
            <a:ext cx="6887100" cy="1293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2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Pacific Island Food Systems : overview and reflections for the SWIO region</a:t>
            </a:r>
            <a:endParaRPr b="0" cap="none" i="0" strike="noStrike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g3ea2647b9bd_0_580"/>
          <p:cNvSpPr txBox="1"/>
          <p:nvPr/>
        </p:nvSpPr>
        <p:spPr>
          <a:xfrm>
            <a:off x="3248475" y="3894063"/>
            <a:ext cx="3911700" cy="1569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cap="none" i="0" lang="en-US" strike="noStrike" sz="1600" u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Prof Edward H. Allison</a:t>
            </a:r>
            <a:endParaRPr b="1" cap="none" i="0" strike="noStrike" sz="1600" u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cap="none" i="0" lang="en-US" strike="noStrike" sz="1600" u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Expert on aquatic food systems, fisheries, and coastal livelihoods </a:t>
            </a:r>
            <a:br>
              <a:rPr b="0" cap="none" i="0" lang="en-US" strike="noStrike" sz="1600" u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cap="none" i="0" lang="en-US" strike="noStrike" sz="1600" u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Principal Scientist at WorldFish</a:t>
            </a:r>
            <a:endParaRPr b="0" cap="none" i="0" strike="noStrike" sz="1600" u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cap="none" i="0" lang="en-US" strike="noStrike" sz="1600" u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Penang</a:t>
            </a:r>
            <a:endParaRPr b="0" cap="none" i="0" strike="noStrike" sz="1600" u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b="1" cap="none" i="0" strike="noStrike" sz="1600" u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6" name="Google Shape;916;g3ea2647b9bd_0_580"/>
          <p:cNvSpPr txBox="1"/>
          <p:nvPr/>
        </p:nvSpPr>
        <p:spPr>
          <a:xfrm>
            <a:off x="7583993" y="863775"/>
            <a:ext cx="4885200" cy="831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cap="none" i="0" lang="en-US" strike="noStrike" sz="2400" u="none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 Pacific and Timor Leste case stud</a:t>
            </a:r>
            <a:r>
              <a:rPr b="1" lang="en-US" sz="2400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ies </a:t>
            </a:r>
            <a:r>
              <a:rPr b="1" cap="none" i="0" lang="en-US" strike="noStrike" sz="2400" u="none">
                <a:solidFill>
                  <a:srgbClr val="006B74"/>
                </a:solidFill>
                <a:latin typeface="Verdana"/>
                <a:ea typeface="Verdana"/>
                <a:cs typeface="Verdana"/>
                <a:sym typeface="Verdana"/>
              </a:rPr>
              <a:t>approach </a:t>
            </a:r>
            <a:endParaRPr b="0" cap="none" i="0" strike="noStrike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7" name="Google Shape;917;g3ea2647b9bd_0_580" title="site internet - allison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9900" y="3194050"/>
            <a:ext cx="2851325" cy="2851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8" name="Google Shape;918;g3ea2647b9bd_0_580"/>
          <p:cNvCxnSpPr/>
          <p:nvPr/>
        </p:nvCxnSpPr>
        <p:spPr>
          <a:xfrm>
            <a:off x="10554182" y="5832442"/>
            <a:ext cx="1637700" cy="0"/>
          </a:xfrm>
          <a:prstGeom prst="straightConnector1">
            <a:avLst/>
          </a:prstGeom>
          <a:noFill/>
          <a:ln cap="flat" cmpd="sng" w="127000">
            <a:solidFill>
              <a:schemeClr val="dk2"/>
            </a:solidFill>
            <a:prstDash val="solid"/>
            <a:round/>
            <a:headEnd len="sm" type="none" w="sm"/>
            <a:tailEnd len="sm" type="none" w="sm"/>
          </a:ln>
        </p:spPr>
      </p:cxnSp>
      <p:cxnSp>
        <p:nvCxnSpPr>
          <p:cNvPr id="919" name="Google Shape;919;g3ea2647b9bd_0_580"/>
          <p:cNvCxnSpPr/>
          <p:nvPr/>
        </p:nvCxnSpPr>
        <p:spPr>
          <a:xfrm>
            <a:off x="8917858" y="6210591"/>
            <a:ext cx="3275700" cy="0"/>
          </a:xfrm>
          <a:prstGeom prst="straightConnector1">
            <a:avLst/>
          </a:prstGeom>
          <a:noFill/>
          <a:ln cap="flat" cmpd="sng" w="127000">
            <a:solidFill>
              <a:schemeClr val="accent4"/>
            </a:solidFill>
            <a:prstDash val="solid"/>
            <a:round/>
            <a:headEnd len="sm" type="none" w="sm"/>
            <a:tailEnd len="sm" type="none" w="sm"/>
          </a:ln>
        </p:spPr>
      </p:cxnSp>
      <p:pic>
        <p:nvPicPr>
          <p:cNvPr id="920" name="Google Shape;920;g3ea2647b9bd_0_58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929565" y="1745846"/>
            <a:ext cx="1924042" cy="382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g3ea2647b9bd_0_58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715941" y="1745850"/>
            <a:ext cx="988608" cy="3828424"/>
          </a:xfrm>
          <a:prstGeom prst="rect">
            <a:avLst/>
          </a:prstGeom>
          <a:solidFill>
            <a:schemeClr val="accent3">
              <a:alpha val="25879"/>
            </a:schemeClr>
          </a:solidFill>
          <a:ln>
            <a:noFill/>
          </a:ln>
        </p:spPr>
      </p:pic>
      <p:pic>
        <p:nvPicPr>
          <p:cNvPr id="922" name="Google Shape;922;g3ea2647b9bd_0_58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72680" y="1745850"/>
            <a:ext cx="834275" cy="3761803"/>
          </a:xfrm>
          <a:prstGeom prst="rect">
            <a:avLst/>
          </a:prstGeom>
          <a:solidFill>
            <a:schemeClr val="accent3">
              <a:alpha val="25879"/>
            </a:schemeClr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3f4d4342381_2_10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25" name="Google Shape;1025;g3f4d4342381_2_10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8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Recognize “social platforms” supporting food systems - Solomon Islands </a:t>
            </a:r>
            <a:endParaRPr sz="20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26" name="Google Shape;1026;g3f4d4342381_2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g3f4d4342381_2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g3f4d4342381_2_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Google Shape;1029;g3f4d4342381_2_1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0" name="Google Shape;1030;g3f4d4342381_2_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11887198" cy="5087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f4d4342381_3_65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36" name="Google Shape;1036;g3f4d4342381_3_65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8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 </a:t>
            </a:r>
            <a:r>
              <a:rPr lang="en-US" sz="28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Improve food safety, fish handling and processing</a:t>
            </a:r>
            <a:endParaRPr sz="28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37" name="Google Shape;1037;g3f4d4342381_3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g3f4d4342381_3_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g3f4d4342381_3_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g3f4d4342381_3_65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1" name="Google Shape;1041;g3f4d4342381_3_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11390575" cy="5214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3f4d4342381_3_2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47" name="Google Shape;1047;g3f4d4342381_3_2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Training the next generation of Island Food System leaders - SI</a:t>
            </a:r>
            <a:endParaRPr sz="2400" b="1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48" name="Google Shape;1048;g3f4d4342381_3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g3f4d4342381_3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0" name="Google Shape;1050;g3f4d4342381_3_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Google Shape;1051;g3f4d4342381_3_2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2" name="Google Shape;1052;g3f4d4342381_3_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4926" y="888137"/>
            <a:ext cx="10849633" cy="5291313"/>
          </a:xfrm>
          <a:prstGeom prst="rect">
            <a:avLst/>
          </a:prstGeom>
          <a:solidFill>
            <a:srgbClr val="E8F6F5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3f4d4342381_3_133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58" name="Google Shape;1058;g3f4d4342381_3_133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                          </a:t>
            </a: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Build durable strategic partnerships and capacity-sharing models</a:t>
            </a:r>
            <a:endParaRPr sz="24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59" name="Google Shape;1059;g3f4d4342381_3_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g3f4d4342381_3_1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g3f4d4342381_3_1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g3f4d4342381_3_133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3" name="Google Shape;1063;g3f4d4342381_3_1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43300" y="880941"/>
            <a:ext cx="9534486" cy="521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g3f4d4342381_3_133"/>
          <p:cNvSpPr txBox="1"/>
          <p:nvPr/>
        </p:nvSpPr>
        <p:spPr>
          <a:xfrm>
            <a:off x="-1500" y="2878525"/>
            <a:ext cx="45984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Solomon Island National University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Centre for Island Futures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and</a:t>
            </a:r>
            <a:endParaRPr sz="2000" i="1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WorldFish, Solomon Islands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3f4d4342381_3_188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70" name="Google Shape;1070;g3f4d4342381_3_188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Work in partnership with Government to </a:t>
            </a:r>
            <a:endParaRPr sz="2400" b="1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implement evidence-based policy - Timor Leste</a:t>
            </a:r>
            <a:endParaRPr sz="24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71" name="Google Shape;1071;g3f4d4342381_3_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g3f4d4342381_3_1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g3f4d4342381_3_1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g3f4d4342381_3_188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g3f4d4342381_3_188"/>
          <p:cNvSpPr txBox="1"/>
          <p:nvPr/>
        </p:nvSpPr>
        <p:spPr>
          <a:xfrm>
            <a:off x="344325" y="4549638"/>
            <a:ext cx="78927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Timor Leste Partnerships for Aquaculture Development Project, 2015-2026</a:t>
            </a:r>
            <a:endParaRPr sz="22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Funded by New Zealand MFAT (+ USAID)</a:t>
            </a:r>
            <a:endParaRPr sz="22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Jharendu Pant et al, 2024; 2026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76" name="Google Shape;1076;g3f4d4342381_3_18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83975" y="934449"/>
            <a:ext cx="6321384" cy="347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g3f4d4342381_3_18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00153" y="965100"/>
            <a:ext cx="3639447" cy="521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3f4d4342381_3_216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83" name="Google Shape;1083;g3f4d4342381_3_216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                            Timor Leste Partnerships for Aquaculture Development Project, 2015-2026</a:t>
            </a:r>
            <a:endParaRPr sz="24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84" name="Google Shape;1084;g3f4d4342381_3_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g3f4d4342381_3_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g3f4d4342381_3_2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g3f4d4342381_3_216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3f4d4342381_3_216"/>
          <p:cNvSpPr txBox="1"/>
          <p:nvPr/>
        </p:nvSpPr>
        <p:spPr>
          <a:xfrm>
            <a:off x="7823089" y="5674163"/>
            <a:ext cx="4163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Jharendu Pant et al, 2024; 2026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89" name="Google Shape;1089;g3f4d4342381_3_2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7500" y="886000"/>
            <a:ext cx="8186352" cy="4714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g3f4d4342381_3_216"/>
          <p:cNvSpPr txBox="1"/>
          <p:nvPr/>
        </p:nvSpPr>
        <p:spPr>
          <a:xfrm>
            <a:off x="8513375" y="1596250"/>
            <a:ext cx="37098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Public-Private-Community Partnership to develop aquaculture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Sustainable intensification: GIFT Tilapia, Improved feeds, optimal stocking rates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Productivity per cycle increased, and shift from one to two harvest cycles per year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91" name="Google Shape;1091;g3f4d4342381_3_2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7450" y="1330200"/>
            <a:ext cx="2358302" cy="17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3f4d4342381_3_20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97" name="Google Shape;1097;g3f4d4342381_3_20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                            Timor Leste Partnerships for Aquaculture Development Project, 2015-2026</a:t>
            </a:r>
            <a:endParaRPr sz="24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98" name="Google Shape;1098;g3f4d4342381_3_2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g3f4d4342381_3_2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g3f4d4342381_3_20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g3f4d4342381_3_20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g3f4d4342381_3_201"/>
          <p:cNvSpPr txBox="1"/>
          <p:nvPr/>
        </p:nvSpPr>
        <p:spPr>
          <a:xfrm>
            <a:off x="152200" y="4786138"/>
            <a:ext cx="78927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Jharendu Pant et al, 2024; 2026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03" name="Google Shape;1103;g3f4d4342381_3_20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3350" y="751849"/>
            <a:ext cx="7713049" cy="539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g3f4d4342381_3_201"/>
          <p:cNvSpPr txBox="1"/>
          <p:nvPr/>
        </p:nvSpPr>
        <p:spPr>
          <a:xfrm>
            <a:off x="428625" y="1256325"/>
            <a:ext cx="36951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Challenge:</a:t>
            </a: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47.1% children under 5 are stunted; 23% of women aged 15-49 are affected by anaemia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Policy goal:</a:t>
            </a: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 Improve access to nutrient dense foods, including aquatic foods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Policy target:</a:t>
            </a: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Increase national per capita fish consumption from 6.1 kg (2010) to 15.0 kg (2030).  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3f4d4342381_3_249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10" name="Google Shape;1110;g3f4d4342381_3_24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School Feeding Programs: Timor Leste</a:t>
            </a:r>
            <a:endParaRPr sz="24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11" name="Google Shape;1111;g3f4d4342381_3_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2" name="Google Shape;1112;g3f4d4342381_3_2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" name="Google Shape;1113;g3f4d4342381_3_2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g3f4d4342381_3_24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g3f4d4342381_3_249"/>
          <p:cNvSpPr txBox="1"/>
          <p:nvPr/>
        </p:nvSpPr>
        <p:spPr>
          <a:xfrm>
            <a:off x="605975" y="1138075"/>
            <a:ext cx="85134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16" name="Google Shape;1116;g3f4d4342381_3_2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21029" y="812700"/>
            <a:ext cx="9304899" cy="55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g3f4d4342381_3_2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7625" y="1437966"/>
            <a:ext cx="2475350" cy="3494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3f4d4342381_3_76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23" name="Google Shape;1123;g3f4d4342381_3_76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6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Summary</a:t>
            </a:r>
            <a:endParaRPr sz="2600" b="0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124" name="Google Shape;1124;g3f4d4342381_3_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g3f4d4342381_3_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g3f4d4342381_3_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g3f4d4342381_3_76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8" name="Google Shape;1128;g3f4d4342381_3_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65873" y="1515913"/>
            <a:ext cx="4277025" cy="428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g3f4d4342381_3_76"/>
          <p:cNvSpPr txBox="1"/>
          <p:nvPr/>
        </p:nvSpPr>
        <p:spPr>
          <a:xfrm>
            <a:off x="4980925" y="956175"/>
            <a:ext cx="7027800" cy="5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Island Food Systems have sufficient distinct and shared characteristics to merit a special study and development strategy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Transition to imported, processed, unhealthy diets has been disastrous for island populations’ health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Sustainability transitions are possible by building on Indigenous and customary practice and modern advances in agronomy and aquaculture,  while dismantling the remaining legacies of plantation economies and strengthening food sovereignty.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Practical projects, led by island communities and institutions, are needed to bridge concepts, technologies and policies and implement sustainable practices at scale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4" name="Google Shape;1134;g3ea7dff00e4_0_0"/>
          <p:cNvPicPr preferRelativeResize="0">
            <a:picLocks noGrp="1"/>
          </p:cNvPicPr>
          <p:nvPr>
            <p:ph idx="2" type="pic"/>
          </p:nvPr>
        </p:nvPicPr>
        <p:blipFill rotWithShape="1">
          <a:blip r:embed="rId3">
            <a:alphaModFix/>
          </a:blip>
          <a:srcRect b="82" t="72"/>
          <a:stretch/>
        </p:blipFill>
        <p:spPr>
          <a:xfrm>
            <a:off x="-1494" y="72988"/>
            <a:ext cx="12192000" cy="63529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135" name="Google Shape;1135;g3ea7dff00e4_0_0"/>
          <p:cNvSpPr txBox="1"/>
          <p:nvPr/>
        </p:nvSpPr>
        <p:spPr>
          <a:xfrm>
            <a:off x="8917858" y="772815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b="0" cap="none" i="0" strike="noStrike" sz="1800" u="non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36" name="Google Shape;1136;g3ea7dff00e4_0_0"/>
          <p:cNvSpPr/>
          <p:nvPr/>
        </p:nvSpPr>
        <p:spPr>
          <a:xfrm>
            <a:off x="0" y="6389175"/>
            <a:ext cx="12192000" cy="54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="ctr" anchorCtr="0" bIns="45700" lIns="91425" rIns="91425" spcFirstLastPara="1" tIns="45700" wrap="square">
            <a:noAutofit/>
          </a:bodyPr>
          <a:lstStyle/>
          <a:p>
            <a:pPr algn="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b="0" cap="none" i="0" strike="noStrike" sz="1200" u="none">
              <a:solidFill>
                <a:srgbClr val="006A6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137" name="Google Shape;1137;g3ea7dff00e4_0_0"/>
          <p:cNvCxnSpPr/>
          <p:nvPr/>
        </p:nvCxnSpPr>
        <p:spPr>
          <a:xfrm>
            <a:off x="0" y="1441028"/>
            <a:ext cx="2470200" cy="0"/>
          </a:xfrm>
          <a:prstGeom prst="straightConnector1">
            <a:avLst/>
          </a:prstGeom>
          <a:noFill/>
          <a:ln cap="flat" cmpd="sng" w="127000">
            <a:solidFill>
              <a:schemeClr val="accent2"/>
            </a:solidFill>
            <a:prstDash val="solid"/>
            <a:round/>
            <a:headEnd len="sm" type="none" w="sm"/>
            <a:tailEnd len="sm" type="none" w="sm"/>
          </a:ln>
        </p:spPr>
      </p:cxnSp>
      <p:pic>
        <p:nvPicPr>
          <p:cNvPr id="1138" name="Google Shape;1138;g3ea7dff00e4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9" name="Google Shape;1139;g3ea7dff00e4_0_0"/>
          <p:cNvGrpSpPr/>
          <p:nvPr/>
        </p:nvGrpSpPr>
        <p:grpSpPr>
          <a:xfrm>
            <a:off x="0" y="-31072"/>
            <a:ext cx="12192000" cy="843772"/>
            <a:chOff x="0" y="-31072"/>
            <a:chExt cx="12192000" cy="843772"/>
          </a:xfrm>
        </p:grpSpPr>
        <p:sp>
          <p:nvSpPr>
            <p:cNvPr id="1140" name="Google Shape;1140;g3ea7dff00e4_0_0"/>
            <p:cNvSpPr/>
            <p:nvPr/>
          </p:nvSpPr>
          <p:spPr>
            <a:xfrm>
              <a:off x="0" y="0"/>
              <a:ext cx="12192000" cy="812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="ctr" anchorCtr="0" bIns="45700" lIns="91425" rIns="91425" spcFirstLastPara="1" tIns="45700" wrap="square">
              <a:noAutofit/>
            </a:bodyPr>
            <a:lstStyle/>
            <a:p>
              <a:pPr algn="ctr" indent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b="0" cap="none" i="0" strike="noStrike" sz="180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grpSp>
          <p:nvGrpSpPr>
            <p:cNvPr id="1141" name="Google Shape;1141;g3ea7dff00e4_0_0"/>
            <p:cNvGrpSpPr/>
            <p:nvPr/>
          </p:nvGrpSpPr>
          <p:grpSpPr>
            <a:xfrm>
              <a:off x="282218" y="-31072"/>
              <a:ext cx="11706867" cy="812799"/>
              <a:chOff x="229507" y="-31072"/>
              <a:chExt cx="11706867" cy="812799"/>
            </a:xfrm>
          </p:grpSpPr>
          <p:pic>
            <p:nvPicPr>
              <p:cNvPr id="1142" name="Google Shape;1142;g3ea7dff00e4_0_0"/>
              <p:cNvPicPr preferRelativeResize="0"/>
              <p:nvPr/>
            </p:nvPicPr>
            <p:blipFill rotWithShape="1">
              <a:blip r:embed="rId5">
                <a:alphaModFix/>
              </a:blip>
              <a:srcRect b="353" l="355" r="375" t="126"/>
              <a:stretch/>
            </p:blipFill>
            <p:spPr>
              <a:xfrm>
                <a:off x="8723767" y="-31072"/>
                <a:ext cx="829587" cy="812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3" name="Google Shape;1143;g3ea7dff00e4_0_0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9691272" y="29885"/>
                <a:ext cx="1228840" cy="6908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4" name="Google Shape;1144;g3ea7dff00e4_0_0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1195948" y="233058"/>
                <a:ext cx="740426" cy="3466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5" name="Google Shape;1145;g3ea7dff00e4_0_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229507" y="60957"/>
                <a:ext cx="763952" cy="69088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6" name="Google Shape;1146;g3ea7dff00e4_0_0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1780885" y="60957"/>
                <a:ext cx="1247304" cy="6908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147" name="Google Shape;1147;g3ea7dff00e4_0_0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cap="none" i="0" lang="en-US" strike="noStrike" sz="1200" u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TALKS#3: 13th July 2026 from 1pm to 1:45pm (UTC +4)</a:t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g3ea7dff00e4_0_0"/>
          <p:cNvSpPr txBox="1"/>
          <p:nvPr/>
        </p:nvSpPr>
        <p:spPr>
          <a:xfrm>
            <a:off x="7826900" y="1924825"/>
            <a:ext cx="2593200" cy="5388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rIns="91425" spcFirstLastPara="1" tIns="45700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Thank you</a:t>
            </a:r>
            <a:endParaRPr b="0" cap="none" i="0" strike="noStrike" sz="29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9" name="Google Shape;1149;g3ea7dff00e4_0_0"/>
          <p:cNvCxnSpPr/>
          <p:nvPr/>
        </p:nvCxnSpPr>
        <p:spPr>
          <a:xfrm>
            <a:off x="10554182" y="5832442"/>
            <a:ext cx="1637700" cy="0"/>
          </a:xfrm>
          <a:prstGeom prst="straightConnector1">
            <a:avLst/>
          </a:prstGeom>
          <a:noFill/>
          <a:ln cap="flat" cmpd="sng" w="127000">
            <a:solidFill>
              <a:schemeClr val="dk2"/>
            </a:solidFill>
            <a:prstDash val="solid"/>
            <a:round/>
            <a:headEnd len="sm" type="none" w="sm"/>
            <a:tailEnd len="sm" type="none" w="sm"/>
          </a:ln>
        </p:spPr>
      </p:cxnSp>
      <p:cxnSp>
        <p:nvCxnSpPr>
          <p:cNvPr id="1150" name="Google Shape;1150;g3ea7dff00e4_0_0"/>
          <p:cNvCxnSpPr/>
          <p:nvPr/>
        </p:nvCxnSpPr>
        <p:spPr>
          <a:xfrm>
            <a:off x="8917858" y="6210591"/>
            <a:ext cx="3275700" cy="0"/>
          </a:xfrm>
          <a:prstGeom prst="straightConnector1">
            <a:avLst/>
          </a:prstGeom>
          <a:noFill/>
          <a:ln cap="flat" cmpd="sng" w="127000">
            <a:solidFill>
              <a:schemeClr val="accent4"/>
            </a:solidFill>
            <a:prstDash val="solid"/>
            <a:round/>
            <a:headEnd len="sm" type="none" w="sm"/>
            <a:tailEnd len="sm" type="none" w="sm"/>
          </a:ln>
        </p:spPr>
      </p:cxnSp>
      <p:sp>
        <p:nvSpPr>
          <p:cNvPr id="1151" name="Google Shape;1151;g3ea7dff00e4_0_0"/>
          <p:cNvSpPr txBox="1"/>
          <p:nvPr/>
        </p:nvSpPr>
        <p:spPr>
          <a:xfrm>
            <a:off x="0" y="4466800"/>
            <a:ext cx="5616300" cy="1015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More information: </a:t>
            </a:r>
            <a:endParaRPr sz="1800"/>
          </a:p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rgbClr val="3C78D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https://www.worldfishcenter.org/island-food-systems</a:t>
            </a:r>
            <a:endParaRPr sz="1800">
              <a:solidFill>
                <a:srgbClr val="3C78D8"/>
              </a:solidFill>
            </a:endParaRPr>
          </a:p>
        </p:txBody>
      </p:sp>
      <p:pic>
        <p:nvPicPr>
          <p:cNvPr id="1152" name="Google Shape;1152;g3ea7dff00e4_0_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448119" y="3575750"/>
            <a:ext cx="6745425" cy="24562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153" name="Google Shape;1153;g3ea7dff00e4_0_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812700"/>
            <a:ext cx="5448124" cy="262865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154" name="Google Shape;1154;g3ea7dff00e4_0_0"/>
          <p:cNvSpPr txBox="1"/>
          <p:nvPr/>
        </p:nvSpPr>
        <p:spPr>
          <a:xfrm>
            <a:off x="7863072" y="3003175"/>
            <a:ext cx="2364900" cy="4926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Solomon Islands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55" name="Google Shape;1155;g3ea7dff00e4_0_0"/>
          <p:cNvSpPr txBox="1"/>
          <p:nvPr/>
        </p:nvSpPr>
        <p:spPr>
          <a:xfrm>
            <a:off x="1593041" y="3495788"/>
            <a:ext cx="2364900" cy="4926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Timor Leste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3ea7dff00e4_0_34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28" name="Google Shape;928;g3ea7dff00e4_0_34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Island Food Systems Characteristics </a:t>
            </a:r>
            <a:endParaRPr sz="2400" b="0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29" name="Google Shape;929;g3ea7dff00e4_0_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g3ea7dff00e4_0_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g3ea7dff00e4_0_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g3ea7dff00e4_0_34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g3ea7dff00e4_0_34"/>
          <p:cNvSpPr txBox="1"/>
          <p:nvPr/>
        </p:nvSpPr>
        <p:spPr>
          <a:xfrm>
            <a:off x="220025" y="991225"/>
            <a:ext cx="9948600" cy="5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Land and water scarcity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Vulnerable to climate change and natural disasters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Frequently deficient in domestic food production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Often ocean dominated; aquatic foods play a central role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Distance and scale affect trade competitiveness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Relatively small populations and economies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History of colonialism and as ‘plantation economies’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Nutrition trends are consistently poor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Many still have rich Indigenous or locally-adapted practices and foods </a:t>
            </a:r>
            <a:endParaRPr sz="200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Growing collective voice of Small Island Developing States (‘Large Ocean States’) in multilateral organizations - e.g. shaping the global climate change agenda </a:t>
            </a:r>
            <a:endParaRPr sz="20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4" name="Google Shape;934;g3ea7dff00e4_0_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4875" y="812700"/>
            <a:ext cx="4787125" cy="299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f4d4342381_3_114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40" name="Google Shape;940;g3f4d4342381_3_114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An Island Food Systems Framework</a:t>
            </a:r>
            <a:r>
              <a:rPr lang="en-US" sz="24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41" name="Google Shape;941;g3f4d4342381_3_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g3f4d4342381_3_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g3f4d4342381_3_1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g3f4d4342381_3_114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5" name="Google Shape;945;g3f4d4342381_3_1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831935"/>
            <a:ext cx="6036006" cy="5542951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g3f4d4342381_3_114"/>
          <p:cNvSpPr txBox="1"/>
          <p:nvPr/>
        </p:nvSpPr>
        <p:spPr>
          <a:xfrm>
            <a:off x="6497350" y="905025"/>
            <a:ext cx="5371200" cy="51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The lighter grey (outside) band represents external biophysical drivers: e.g. ocean temperature change, sea level rise, ocean acidification, 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The food system has four components, encompassing the chain from production to consumption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Outcomes can be assessed in terms of nutrition and health, environmental impacts, economic contributions etc.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Source:  Andrew </a:t>
            </a:r>
            <a:r>
              <a:rPr lang="en-US" sz="2000" i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et al.</a:t>
            </a: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(2022). Continuity and change in the contemporary Pacific food system. </a:t>
            </a:r>
            <a:r>
              <a:rPr lang="en-US" sz="2000" i="1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Global Food Security</a:t>
            </a: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32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3f4d4342381_3_147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52" name="Google Shape;952;g3f4d4342381_3_147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6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Why a specific Island Food Systems Approach?</a:t>
            </a:r>
            <a:endParaRPr sz="26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53" name="Google Shape;953;g3f4d4342381_3_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g3f4d4342381_3_1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g3f4d4342381_3_1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g3f4d4342381_3_147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g3f4d4342381_3_147"/>
          <p:cNvSpPr txBox="1"/>
          <p:nvPr/>
        </p:nvSpPr>
        <p:spPr>
          <a:xfrm>
            <a:off x="220025" y="898825"/>
            <a:ext cx="7715400" cy="6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FFFF00"/>
              </a:highlight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Islands face particular challenges of biogeography, political and economic history.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Most agronomic innovation is designed to scale in large continental agroecosystems (e.g. rice-based systems in Asia, Maize-based systems in sub-Saharan Africa).  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Small populations and ‘minor’ crops are excluded from agrifood research and technological innovation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Aquatic foods, important to Island populations, are often forgotten.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Mainstream models  for sustainability transitions rely on economies of scale and global market integration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58" name="Google Shape;958;g3f4d4342381_3_1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87825" y="965100"/>
            <a:ext cx="3899175" cy="51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3f4d4342381_2_19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64" name="Google Shape;964;g3f4d4342381_2_1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                 </a:t>
            </a:r>
            <a:r>
              <a:rPr lang="en-US" sz="20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Globalization Impacts: falling domestic food production and rising food imports</a:t>
            </a:r>
            <a:endParaRPr sz="2000" b="0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65" name="Google Shape;965;g3f4d4342381_2_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g3f4d4342381_2_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g3f4d4342381_2_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g3f4d4342381_2_1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9" name="Google Shape;969;g3f4d4342381_2_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5088" y="1053200"/>
            <a:ext cx="5294779" cy="5214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g3f4d4342381_2_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15650" y="3039900"/>
            <a:ext cx="4676775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g3f4d4342381_2_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0675" y="896883"/>
            <a:ext cx="3040850" cy="405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g3f4d4342381_2_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82550" y="875875"/>
            <a:ext cx="3309875" cy="222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3f4d4342381_3_3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78" name="Google Shape;978;g3f4d4342381_3_3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32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Nutrition and Health Outcomes</a:t>
            </a:r>
            <a:endParaRPr sz="3200" b="0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79" name="Google Shape;979;g3f4d4342381_3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g3f4d4342381_3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g3f4d4342381_3_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g3f4d4342381_3_3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3" name="Google Shape;983;g3f4d4342381_3_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11887200" cy="5186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3f4d4342381_3_159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89" name="Google Shape;989;g3f4d4342381_3_159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Innovation processes to transform island food regimes</a:t>
            </a:r>
            <a:r>
              <a:rPr lang="en-US" sz="24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990" name="Google Shape;990;g3f4d4342381_3_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g3f4d4342381_3_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g3f4d4342381_3_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g3f4d4342381_3_159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4" name="Google Shape;994;g3f4d4342381_3_1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7611540" cy="5214351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g3f4d4342381_3_159"/>
          <p:cNvSpPr txBox="1"/>
          <p:nvPr/>
        </p:nvSpPr>
        <p:spPr>
          <a:xfrm>
            <a:off x="7763950" y="863275"/>
            <a:ext cx="4242000" cy="5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Food regimes are persistent states that determine the structure and outcomes of a food system.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An agri-industrial food regime dominates world agriculture, with negative health, livelihood and environmental consequences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Transformation can occur when ‘niche innovations’ scale to alter the regime, or when external drivers force transformation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Transformations can be planned and positive, or reactive and negative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996" name="Google Shape;996;g3f4d4342381_3_159"/>
          <p:cNvSpPr txBox="1"/>
          <p:nvPr/>
        </p:nvSpPr>
        <p:spPr>
          <a:xfrm>
            <a:off x="6885900" y="6400238"/>
            <a:ext cx="5306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Andrew et al., 2022.  Global Food Security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f4d4342381_3_4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02" name="Google Shape;1002;g3f4d4342381_3_4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3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A Research-for-Development Program in Island Food Systems</a:t>
            </a:r>
            <a:endParaRPr sz="2300" b="0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03" name="Google Shape;1003;g3f4d4342381_3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g3f4d4342381_3_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g3f4d4342381_3_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g3f4d4342381_3_4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7" name="Google Shape;1007;g3f4d4342381_3_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11887199" cy="427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008" name="Google Shape;1008;g3f4d4342381_3_41"/>
          <p:cNvSpPr txBox="1"/>
          <p:nvPr/>
        </p:nvSpPr>
        <p:spPr>
          <a:xfrm>
            <a:off x="983975" y="5236850"/>
            <a:ext cx="118872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Currently focused on Solomon Islands (and wider Western Pacific) and Timor Leste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Future collaboration with BRIDGES in WIO and with CGIAR centers in the Caribbean?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endParaRPr sz="2000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f4d4342381_3_91"/>
          <p:cNvSpPr/>
          <p:nvPr/>
        </p:nvSpPr>
        <p:spPr>
          <a:xfrm>
            <a:off x="0" y="6331852"/>
            <a:ext cx="12192000" cy="5895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014" name="Google Shape;1014;g3f4d4342381_3_91"/>
          <p:cNvSpPr/>
          <p:nvPr/>
        </p:nvSpPr>
        <p:spPr>
          <a:xfrm>
            <a:off x="0" y="0"/>
            <a:ext cx="12192000" cy="812700"/>
          </a:xfrm>
          <a:prstGeom prst="rect">
            <a:avLst/>
          </a:prstGeom>
          <a:solidFill>
            <a:srgbClr val="E8F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 </a:t>
            </a:r>
            <a:r>
              <a:rPr lang="en-US" sz="2000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                              </a:t>
            </a:r>
            <a:r>
              <a:rPr lang="en-US" sz="2100" b="1">
                <a:solidFill>
                  <a:srgbClr val="006B74"/>
                </a:solidFill>
                <a:latin typeface="Rockwell"/>
                <a:ea typeface="Rockwell"/>
                <a:cs typeface="Rockwell"/>
                <a:sym typeface="Rockwell"/>
              </a:rPr>
              <a:t>Food trade and its role in shaping food systems and their health outcomes</a:t>
            </a:r>
            <a:endParaRPr sz="2100" b="1" i="0" u="none" strike="noStrike" cap="none">
              <a:solidFill>
                <a:srgbClr val="006B74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015" name="Google Shape;1015;g3f4d4342381_3_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34" y="60957"/>
            <a:ext cx="763952" cy="690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g3f4d4342381_3_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438" y="60957"/>
            <a:ext cx="1247304" cy="690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g3f4d4342381_3_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494" y="6360351"/>
            <a:ext cx="1280753" cy="572368"/>
          </a:xfrm>
          <a:prstGeom prst="rect">
            <a:avLst/>
          </a:prstGeom>
          <a:noFill/>
          <a:ln>
            <a:noFill/>
          </a:ln>
        </p:spPr>
      </p:pic>
      <p:sp>
        <p:nvSpPr>
          <p:cNvPr id="1018" name="Google Shape;1018;g3f4d4342381_3_91"/>
          <p:cNvSpPr txBox="1"/>
          <p:nvPr/>
        </p:nvSpPr>
        <p:spPr>
          <a:xfrm>
            <a:off x="1046169" y="6508053"/>
            <a:ext cx="648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BRIDGES OCEAN TALKS#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- </a:t>
            </a:r>
            <a:r>
              <a:rPr lang="en-US" sz="120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13t</a:t>
            </a:r>
            <a:r>
              <a:rPr lang="en-US" sz="1200" b="0" i="0" u="none" strike="noStrike" cap="non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h July 2026 - 1-1:45pm (UTC +4)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9" name="Google Shape;1019;g3f4d4342381_3_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65100"/>
            <a:ext cx="11083707" cy="5214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ype de bois">
  <a:themeElements>
    <a:clrScheme name="Personnalisé 4">
      <a:dk1>
        <a:srgbClr val="006B74"/>
      </a:dk1>
      <a:lt1>
        <a:srgbClr val="FFFFFF"/>
      </a:lt1>
      <a:dk2>
        <a:srgbClr val="00939C"/>
      </a:dk2>
      <a:lt2>
        <a:srgbClr val="FFFFFE"/>
      </a:lt2>
      <a:accent1>
        <a:srgbClr val="AD252C"/>
      </a:accent1>
      <a:accent2>
        <a:srgbClr val="4AB7B2"/>
      </a:accent2>
      <a:accent3>
        <a:srgbClr val="95D4D1"/>
      </a:accent3>
      <a:accent4>
        <a:srgbClr val="FCBA32"/>
      </a:accent4>
      <a:accent5>
        <a:srgbClr val="AD252C"/>
      </a:accent5>
      <a:accent6>
        <a:srgbClr val="E25444"/>
      </a:accent6>
      <a:hlink>
        <a:srgbClr val="FCBA32"/>
      </a:hlink>
      <a:folHlink>
        <a:srgbClr val="B5D1C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ype de bois">
  <a:themeElements>
    <a:clrScheme name="Personnalisé 4">
      <a:dk1>
        <a:srgbClr val="006B74"/>
      </a:dk1>
      <a:lt1>
        <a:srgbClr val="FFFFFF"/>
      </a:lt1>
      <a:dk2>
        <a:srgbClr val="00939C"/>
      </a:dk2>
      <a:lt2>
        <a:srgbClr val="FFFFFE"/>
      </a:lt2>
      <a:accent1>
        <a:srgbClr val="AD252C"/>
      </a:accent1>
      <a:accent2>
        <a:srgbClr val="4AB7B2"/>
      </a:accent2>
      <a:accent3>
        <a:srgbClr val="95D4D1"/>
      </a:accent3>
      <a:accent4>
        <a:srgbClr val="FCBA32"/>
      </a:accent4>
      <a:accent5>
        <a:srgbClr val="AD252C"/>
      </a:accent5>
      <a:accent6>
        <a:srgbClr val="E25444"/>
      </a:accent6>
      <a:hlink>
        <a:srgbClr val="FCBA32"/>
      </a:hlink>
      <a:folHlink>
        <a:srgbClr val="B5D1C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1094</Words>
  <Application>Microsoft Office PowerPoint</Application>
  <PresentationFormat>Grand écran</PresentationFormat>
  <Paragraphs>119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Rockwell</vt:lpstr>
      <vt:lpstr>Josefin Sans</vt:lpstr>
      <vt:lpstr>Verdana</vt:lpstr>
      <vt:lpstr>Calibri</vt:lpstr>
      <vt:lpstr>Noto Sans Symbols</vt:lpstr>
      <vt:lpstr>Type de bois</vt:lpstr>
      <vt:lpstr>Type de bois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Pangara</dc:creator>
  <cp:lastModifiedBy>Norzeus Winchel F</cp:lastModifiedBy>
  <cp:revision>1</cp:revision>
  <dcterms:created xsi:type="dcterms:W3CDTF">2017-02-21T04:29:22Z</dcterms:created>
  <dcterms:modified xsi:type="dcterms:W3CDTF">2026-07-15T05:24:35Z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6910962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